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7"/>
  </p:notesMasterIdLst>
  <p:sldIdLst>
    <p:sldId id="266" r:id="rId2"/>
    <p:sldId id="261" r:id="rId3"/>
    <p:sldId id="267" r:id="rId4"/>
    <p:sldId id="264" r:id="rId5"/>
    <p:sldId id="26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8"/>
    <p:restoredTop sz="94586"/>
  </p:normalViewPr>
  <p:slideViewPr>
    <p:cSldViewPr snapToGrid="0" snapToObjects="1">
      <p:cViewPr varScale="1">
        <p:scale>
          <a:sx n="98" d="100"/>
          <a:sy n="98" d="100"/>
        </p:scale>
        <p:origin x="4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media/image3.jpe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58E97A-0233-8049-B7EA-E7659460D769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B345D7-55AB-4B48-8AB2-8464011C9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30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7378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1.emf"/><Relationship Id="rId1" Type="http://schemas.openxmlformats.org/officeDocument/2006/relationships/vmlDrawing" Target="../drawings/vmlDrawing2.vml"/><Relationship Id="rId2" Type="http://schemas.openxmlformats.org/officeDocument/2006/relationships/tags" Target="../tags/tag2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1.emf"/><Relationship Id="rId1" Type="http://schemas.openxmlformats.org/officeDocument/2006/relationships/vmlDrawing" Target="../drawings/vmlDrawing3.vml"/><Relationship Id="rId2" Type="http://schemas.openxmlformats.org/officeDocument/2006/relationships/tags" Target="../tags/tag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1.emf"/><Relationship Id="rId6" Type="http://schemas.openxmlformats.org/officeDocument/2006/relationships/image" Target="../media/image2.png"/><Relationship Id="rId1" Type="http://schemas.openxmlformats.org/officeDocument/2006/relationships/vmlDrawing" Target="../drawings/vmlDrawing4.vml"/><Relationship Id="rId2" Type="http://schemas.openxmlformats.org/officeDocument/2006/relationships/tags" Target="../tags/tag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5.bin"/><Relationship Id="rId5" Type="http://schemas.openxmlformats.org/officeDocument/2006/relationships/image" Target="../media/image1.emf"/><Relationship Id="rId1" Type="http://schemas.openxmlformats.org/officeDocument/2006/relationships/vmlDrawing" Target="../drawings/vmlDrawing5.vml"/><Relationship Id="rId2" Type="http://schemas.openxmlformats.org/officeDocument/2006/relationships/tags" Target="../tags/tag5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6.bin"/><Relationship Id="rId5" Type="http://schemas.openxmlformats.org/officeDocument/2006/relationships/image" Target="../media/image1.emf"/><Relationship Id="rId1" Type="http://schemas.openxmlformats.org/officeDocument/2006/relationships/vmlDrawing" Target="../drawings/vmlDrawing6.vml"/><Relationship Id="rId2" Type="http://schemas.openxmlformats.org/officeDocument/2006/relationships/tags" Target="../tags/tag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7.bin"/><Relationship Id="rId5" Type="http://schemas.openxmlformats.org/officeDocument/2006/relationships/image" Target="../media/image1.emf"/><Relationship Id="rId1" Type="http://schemas.openxmlformats.org/officeDocument/2006/relationships/vmlDrawing" Target="../drawings/vmlDrawing7.vml"/><Relationship Id="rId2" Type="http://schemas.openxmlformats.org/officeDocument/2006/relationships/tags" Target="../tags/tag7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.emf"/><Relationship Id="rId1" Type="http://schemas.openxmlformats.org/officeDocument/2006/relationships/vmlDrawing" Target="../drawings/vmlDrawing8.vml"/><Relationship Id="rId2" Type="http://schemas.openxmlformats.org/officeDocument/2006/relationships/tags" Target="../tags/tag8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.emf"/><Relationship Id="rId1" Type="http://schemas.openxmlformats.org/officeDocument/2006/relationships/vmlDrawing" Target="../drawings/vmlDrawing9.vml"/><Relationship Id="rId2" Type="http://schemas.openxmlformats.org/officeDocument/2006/relationships/tags" Target="../tags/tag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.emf"/><Relationship Id="rId1" Type="http://schemas.openxmlformats.org/officeDocument/2006/relationships/vmlDrawing" Target="../drawings/vmlDrawing10.vml"/><Relationship Id="rId2" Type="http://schemas.openxmlformats.org/officeDocument/2006/relationships/tags" Target="../tags/tag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yle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955" y="1589"/>
          <a:ext cx="1953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8" name="think-cell Folie" r:id="rId4" imgW="435" imgH="448" progId="TCLayout.ActiveDocument.1">
                  <p:embed/>
                </p:oleObj>
              </mc:Choice>
              <mc:Fallback>
                <p:oleObj name="think-cell Folie" r:id="rId4" imgW="435" imgH="44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5" y="1589"/>
                        <a:ext cx="1953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63252" y="207306"/>
            <a:ext cx="11050981" cy="640608"/>
          </a:xfrm>
          <a:prstGeom prst="rect">
            <a:avLst/>
          </a:prstGeom>
        </p:spPr>
        <p:txBody>
          <a:bodyPr lIns="0" rIns="0" bIns="46800" anchor="b">
            <a:noAutofit/>
          </a:bodyPr>
          <a:lstStyle>
            <a:lvl1pPr marL="0" indent="0">
              <a:buNone/>
              <a:defRPr sz="1800" b="1" baseline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Das </a:t>
            </a:r>
            <a:r>
              <a:rPr lang="de-DE" dirty="0" err="1"/>
              <a:t>Ac</a:t>
            </a:r>
            <a:r>
              <a:rPr lang="de-DE" dirty="0"/>
              <a:t>-Rot hat seit der Einführung des neuen Logos einen neuen RGB-Code !</a:t>
            </a:r>
          </a:p>
        </p:txBody>
      </p:sp>
      <p:sp>
        <p:nvSpPr>
          <p:cNvPr id="12" name="Textplatzhalt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563252" y="847915"/>
            <a:ext cx="11050981" cy="319119"/>
          </a:xfrm>
          <a:prstGeom prst="rect">
            <a:avLst/>
          </a:prstGeom>
        </p:spPr>
        <p:txBody>
          <a:bodyPr lIns="0" rIns="0" bIns="46800" anchor="t">
            <a:noAutofit/>
          </a:bodyPr>
          <a:lstStyle>
            <a:lvl1pPr marL="0" indent="0">
              <a:buNone/>
              <a:defRPr sz="1400" b="0" baseline="0">
                <a:solidFill>
                  <a:srgbClr val="87868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 err="1"/>
              <a:t>Styleguide</a:t>
            </a:r>
            <a:endParaRPr lang="de-DE" dirty="0"/>
          </a:p>
        </p:txBody>
      </p:sp>
      <p:cxnSp>
        <p:nvCxnSpPr>
          <p:cNvPr id="16" name="Gerader Verbinder 15"/>
          <p:cNvCxnSpPr/>
          <p:nvPr userDrawn="1"/>
        </p:nvCxnSpPr>
        <p:spPr>
          <a:xfrm>
            <a:off x="563252" y="847914"/>
            <a:ext cx="11050981" cy="0"/>
          </a:xfrm>
          <a:prstGeom prst="line">
            <a:avLst/>
          </a:prstGeom>
          <a:ln w="12700">
            <a:solidFill>
              <a:srgbClr val="9A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/>
          <p:cNvCxnSpPr/>
          <p:nvPr userDrawn="1"/>
        </p:nvCxnSpPr>
        <p:spPr>
          <a:xfrm>
            <a:off x="0" y="6383590"/>
            <a:ext cx="12192000" cy="1023"/>
          </a:xfrm>
          <a:prstGeom prst="line">
            <a:avLst/>
          </a:prstGeom>
          <a:ln w="25400">
            <a:solidFill>
              <a:srgbClr val="9A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9"/>
          <p:cNvSpPr txBox="1"/>
          <p:nvPr userDrawn="1"/>
        </p:nvSpPr>
        <p:spPr>
          <a:xfrm>
            <a:off x="12861285" y="6464130"/>
            <a:ext cx="1287638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fld id="{AA48681E-D42E-42A8-BB54-243C945D63E4}" type="slidenum">
              <a:rPr lang="de-DE" sz="1100">
                <a:solidFill>
                  <a:srgbClr val="000000"/>
                </a:solidFill>
                <a:ea typeface="Verdana" panose="020B0604030504040204" pitchFamily="34" charset="0"/>
                <a:cs typeface="Verdana" panose="020B0604030504040204" pitchFamily="34" charset="0"/>
              </a:rPr>
              <a:pPr algn="r"/>
              <a:t>‹#›</a:t>
            </a:fld>
            <a:endParaRPr lang="de-DE" sz="1100" dirty="0">
              <a:solidFill>
                <a:srgbClr val="000000"/>
              </a:solidFill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4" name="Textfeld 23"/>
          <p:cNvSpPr txBox="1"/>
          <p:nvPr userDrawn="1"/>
        </p:nvSpPr>
        <p:spPr>
          <a:xfrm>
            <a:off x="9116790" y="6509495"/>
            <a:ext cx="248803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fld id="{2934CADF-FBBB-46A7-BDCD-51F369C26748}" type="slidenum">
              <a:rPr lang="de-DE" sz="1000">
                <a:solidFill>
                  <a:srgbClr val="4F4F4F"/>
                </a:solidFill>
                <a:ea typeface="Verdana" panose="020B0604030504040204" pitchFamily="34" charset="0"/>
                <a:cs typeface="Verdana" panose="020B0604030504040204" pitchFamily="34" charset="0"/>
              </a:rPr>
              <a:pPr algn="r"/>
              <a:t>‹#›</a:t>
            </a:fld>
            <a:endParaRPr lang="de-DE" sz="1000" dirty="0">
              <a:solidFill>
                <a:srgbClr val="4F4F4F"/>
              </a:solidFill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9" name="Rechteck 98"/>
          <p:cNvSpPr/>
          <p:nvPr userDrawn="1"/>
        </p:nvSpPr>
        <p:spPr>
          <a:xfrm>
            <a:off x="553846" y="1290059"/>
            <a:ext cx="1063503" cy="864096"/>
          </a:xfrm>
          <a:prstGeom prst="rect">
            <a:avLst/>
          </a:prstGeom>
          <a:solidFill>
            <a:srgbClr val="9A3333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de-DE" sz="1200" b="1" kern="0" dirty="0">
                <a:solidFill>
                  <a:srgbClr val="FFFFFF"/>
                </a:solidFill>
              </a:rPr>
              <a:t>AC-Rot</a:t>
            </a:r>
          </a:p>
        </p:txBody>
      </p:sp>
      <p:sp>
        <p:nvSpPr>
          <p:cNvPr id="100" name="Rechteck 99"/>
          <p:cNvSpPr/>
          <p:nvPr userDrawn="1"/>
        </p:nvSpPr>
        <p:spPr>
          <a:xfrm>
            <a:off x="553846" y="2263451"/>
            <a:ext cx="1063503" cy="864096"/>
          </a:xfrm>
          <a:prstGeom prst="rect">
            <a:avLst/>
          </a:prstGeom>
          <a:solidFill>
            <a:srgbClr val="878787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de-DE" sz="1200" b="1" kern="0" dirty="0">
                <a:solidFill>
                  <a:srgbClr val="FFFFFF"/>
                </a:solidFill>
              </a:rPr>
              <a:t>AC-Grau</a:t>
            </a:r>
          </a:p>
        </p:txBody>
      </p:sp>
      <p:sp>
        <p:nvSpPr>
          <p:cNvPr id="101" name="Rechteck 100"/>
          <p:cNvSpPr/>
          <p:nvPr userDrawn="1"/>
        </p:nvSpPr>
        <p:spPr>
          <a:xfrm>
            <a:off x="553846" y="3242351"/>
            <a:ext cx="1063503" cy="864096"/>
          </a:xfrm>
          <a:prstGeom prst="rect">
            <a:avLst/>
          </a:prstGeom>
          <a:solidFill>
            <a:srgbClr val="E6E6E6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de-DE" sz="1200" b="1" kern="0" dirty="0">
                <a:solidFill>
                  <a:srgbClr val="000000"/>
                </a:solidFill>
              </a:rPr>
              <a:t>Hell-grau</a:t>
            </a:r>
          </a:p>
        </p:txBody>
      </p:sp>
      <p:sp>
        <p:nvSpPr>
          <p:cNvPr id="102" name="Rechteck 101"/>
          <p:cNvSpPr/>
          <p:nvPr userDrawn="1"/>
        </p:nvSpPr>
        <p:spPr>
          <a:xfrm>
            <a:off x="553846" y="4217064"/>
            <a:ext cx="1063503" cy="864096"/>
          </a:xfrm>
          <a:prstGeom prst="rect">
            <a:avLst/>
          </a:prstGeom>
          <a:solidFill>
            <a:srgbClr val="4F4F4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de-DE" sz="1200" b="1" kern="0" dirty="0">
                <a:solidFill>
                  <a:srgbClr val="FFFFFF"/>
                </a:solidFill>
              </a:rPr>
              <a:t>Dunkel-grau</a:t>
            </a:r>
          </a:p>
        </p:txBody>
      </p:sp>
      <p:sp>
        <p:nvSpPr>
          <p:cNvPr id="103" name="Rechteck 102"/>
          <p:cNvSpPr/>
          <p:nvPr userDrawn="1"/>
        </p:nvSpPr>
        <p:spPr>
          <a:xfrm>
            <a:off x="6491737" y="1290059"/>
            <a:ext cx="1063503" cy="864096"/>
          </a:xfrm>
          <a:prstGeom prst="rect">
            <a:avLst/>
          </a:prstGeom>
          <a:solidFill>
            <a:srgbClr val="FFC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de-DE" sz="1200" b="1" kern="0" dirty="0">
                <a:solidFill>
                  <a:srgbClr val="FFFFFF"/>
                </a:solidFill>
              </a:rPr>
              <a:t>Orange</a:t>
            </a:r>
          </a:p>
        </p:txBody>
      </p:sp>
      <p:sp>
        <p:nvSpPr>
          <p:cNvPr id="104" name="Rechteck 103"/>
          <p:cNvSpPr/>
          <p:nvPr userDrawn="1"/>
        </p:nvSpPr>
        <p:spPr>
          <a:xfrm>
            <a:off x="6491737" y="2263451"/>
            <a:ext cx="1063503" cy="864096"/>
          </a:xfrm>
          <a:prstGeom prst="rect">
            <a:avLst/>
          </a:prstGeom>
          <a:solidFill>
            <a:srgbClr val="00B05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de-DE" sz="1200" b="1" kern="0" dirty="0">
                <a:solidFill>
                  <a:srgbClr val="FFFFFF"/>
                </a:solidFill>
              </a:rPr>
              <a:t>Grün</a:t>
            </a:r>
          </a:p>
        </p:txBody>
      </p:sp>
      <p:sp>
        <p:nvSpPr>
          <p:cNvPr id="105" name="Rechteck 104"/>
          <p:cNvSpPr/>
          <p:nvPr userDrawn="1"/>
        </p:nvSpPr>
        <p:spPr>
          <a:xfrm>
            <a:off x="6491737" y="3242351"/>
            <a:ext cx="1063503" cy="864096"/>
          </a:xfrm>
          <a:prstGeom prst="rect">
            <a:avLst/>
          </a:prstGeom>
          <a:solidFill>
            <a:srgbClr val="0070C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de-DE" sz="1200" b="1" kern="0" dirty="0">
                <a:solidFill>
                  <a:srgbClr val="FFFFFF"/>
                </a:solidFill>
              </a:rPr>
              <a:t>Blau</a:t>
            </a:r>
          </a:p>
        </p:txBody>
      </p:sp>
      <p:sp>
        <p:nvSpPr>
          <p:cNvPr id="106" name="Rechteck 105"/>
          <p:cNvSpPr/>
          <p:nvPr userDrawn="1"/>
        </p:nvSpPr>
        <p:spPr>
          <a:xfrm>
            <a:off x="6491737" y="4217064"/>
            <a:ext cx="1063503" cy="864096"/>
          </a:xfrm>
          <a:prstGeom prst="rect">
            <a:avLst/>
          </a:prstGeom>
          <a:solidFill>
            <a:srgbClr val="7030A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de-DE" sz="1200" b="1" kern="0" dirty="0">
                <a:solidFill>
                  <a:srgbClr val="FFFFFF"/>
                </a:solidFill>
              </a:rPr>
              <a:t>Lila</a:t>
            </a:r>
          </a:p>
        </p:txBody>
      </p:sp>
      <p:sp>
        <p:nvSpPr>
          <p:cNvPr id="107" name="Textfeld 106"/>
          <p:cNvSpPr txBox="1"/>
          <p:nvPr userDrawn="1"/>
        </p:nvSpPr>
        <p:spPr>
          <a:xfrm>
            <a:off x="2149101" y="1375981"/>
            <a:ext cx="1329378" cy="70788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 dirty="0" err="1">
                <a:solidFill>
                  <a:srgbClr val="000000"/>
                </a:solidFill>
                <a:ea typeface="ＭＳ Ｐゴシック" pitchFamily="-65" charset="-128"/>
              </a:rPr>
              <a:t>R</a:t>
            </a: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: 154</a:t>
            </a:r>
          </a:p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G: 51</a:t>
            </a:r>
          </a:p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B: 51</a:t>
            </a:r>
          </a:p>
        </p:txBody>
      </p:sp>
      <p:sp>
        <p:nvSpPr>
          <p:cNvPr id="108" name="Textfeld 107"/>
          <p:cNvSpPr txBox="1"/>
          <p:nvPr userDrawn="1"/>
        </p:nvSpPr>
        <p:spPr>
          <a:xfrm>
            <a:off x="2129315" y="2341556"/>
            <a:ext cx="1329378" cy="70788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R: 135</a:t>
            </a:r>
          </a:p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G: 135</a:t>
            </a:r>
          </a:p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B: 135</a:t>
            </a:r>
          </a:p>
        </p:txBody>
      </p:sp>
      <p:sp>
        <p:nvSpPr>
          <p:cNvPr id="109" name="Textfeld 108"/>
          <p:cNvSpPr txBox="1"/>
          <p:nvPr userDrawn="1"/>
        </p:nvSpPr>
        <p:spPr>
          <a:xfrm>
            <a:off x="2149101" y="3320456"/>
            <a:ext cx="1329378" cy="70788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R: 230</a:t>
            </a:r>
          </a:p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G: 230</a:t>
            </a:r>
          </a:p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B: 230</a:t>
            </a:r>
          </a:p>
        </p:txBody>
      </p:sp>
      <p:sp>
        <p:nvSpPr>
          <p:cNvPr id="110" name="Textfeld 109"/>
          <p:cNvSpPr txBox="1"/>
          <p:nvPr userDrawn="1"/>
        </p:nvSpPr>
        <p:spPr>
          <a:xfrm>
            <a:off x="2149101" y="4295169"/>
            <a:ext cx="1329378" cy="70788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R: 79</a:t>
            </a:r>
          </a:p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G: 79</a:t>
            </a:r>
          </a:p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B: 79</a:t>
            </a:r>
          </a:p>
        </p:txBody>
      </p:sp>
      <p:sp>
        <p:nvSpPr>
          <p:cNvPr id="111" name="Textfeld 110"/>
          <p:cNvSpPr txBox="1"/>
          <p:nvPr userDrawn="1"/>
        </p:nvSpPr>
        <p:spPr>
          <a:xfrm>
            <a:off x="8086991" y="1375981"/>
            <a:ext cx="1329378" cy="70788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R: 255</a:t>
            </a:r>
          </a:p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G: 192</a:t>
            </a:r>
          </a:p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B: 0</a:t>
            </a:r>
          </a:p>
        </p:txBody>
      </p:sp>
      <p:sp>
        <p:nvSpPr>
          <p:cNvPr id="112" name="Textfeld 111"/>
          <p:cNvSpPr txBox="1"/>
          <p:nvPr userDrawn="1"/>
        </p:nvSpPr>
        <p:spPr>
          <a:xfrm>
            <a:off x="8086991" y="2341556"/>
            <a:ext cx="1329378" cy="70788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R: 0</a:t>
            </a:r>
          </a:p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G: 176</a:t>
            </a:r>
          </a:p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B: 80</a:t>
            </a:r>
          </a:p>
        </p:txBody>
      </p:sp>
      <p:sp>
        <p:nvSpPr>
          <p:cNvPr id="113" name="Textfeld 112"/>
          <p:cNvSpPr txBox="1"/>
          <p:nvPr userDrawn="1"/>
        </p:nvSpPr>
        <p:spPr>
          <a:xfrm>
            <a:off x="8086991" y="3320456"/>
            <a:ext cx="1329378" cy="70788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R: 0</a:t>
            </a:r>
          </a:p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G: 112</a:t>
            </a:r>
          </a:p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B: 192</a:t>
            </a:r>
          </a:p>
        </p:txBody>
      </p:sp>
      <p:sp>
        <p:nvSpPr>
          <p:cNvPr id="114" name="Textfeld 113"/>
          <p:cNvSpPr txBox="1"/>
          <p:nvPr userDrawn="1"/>
        </p:nvSpPr>
        <p:spPr>
          <a:xfrm>
            <a:off x="8086991" y="4295169"/>
            <a:ext cx="1329378" cy="70788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R: 112</a:t>
            </a:r>
          </a:p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G: 48</a:t>
            </a:r>
          </a:p>
          <a:p>
            <a:pPr marL="176213" indent="-176213" fontAlgn="base">
              <a:spcBef>
                <a:spcPts val="600"/>
              </a:spcBef>
              <a:spcAft>
                <a:spcPct val="0"/>
              </a:spcAft>
              <a:buClr>
                <a:srgbClr val="800B08"/>
              </a:buClr>
              <a:buFont typeface="Wingdings" pitchFamily="2" charset="2"/>
              <a:buChar char="§"/>
            </a:pPr>
            <a:r>
              <a:rPr lang="pt-BR" sz="1200">
                <a:solidFill>
                  <a:srgbClr val="000000"/>
                </a:solidFill>
                <a:ea typeface="ＭＳ Ｐゴシック" pitchFamily="-65" charset="-128"/>
              </a:rPr>
              <a:t>B: 160</a:t>
            </a:r>
          </a:p>
        </p:txBody>
      </p:sp>
      <p:sp>
        <p:nvSpPr>
          <p:cNvPr id="115" name="Rechteck 114"/>
          <p:cNvSpPr/>
          <p:nvPr userDrawn="1"/>
        </p:nvSpPr>
        <p:spPr>
          <a:xfrm>
            <a:off x="3655729" y="3896952"/>
            <a:ext cx="1506629" cy="686246"/>
          </a:xfrm>
          <a:prstGeom prst="rect">
            <a:avLst/>
          </a:prstGeom>
          <a:solidFill>
            <a:srgbClr val="E6E6E6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de-DE" sz="2400" kern="0">
              <a:solidFill>
                <a:srgbClr val="FFFFFF"/>
              </a:solidFill>
            </a:endParaRPr>
          </a:p>
        </p:txBody>
      </p:sp>
      <p:sp>
        <p:nvSpPr>
          <p:cNvPr id="116" name="Textfeld 115"/>
          <p:cNvSpPr txBox="1"/>
          <p:nvPr userDrawn="1"/>
        </p:nvSpPr>
        <p:spPr>
          <a:xfrm>
            <a:off x="3788667" y="3969831"/>
            <a:ext cx="1240753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Clr>
                <a:srgbClr val="800B08"/>
              </a:buClr>
            </a:pPr>
            <a:r>
              <a:rPr lang="de-DE" sz="1200">
                <a:solidFill>
                  <a:srgbClr val="000000"/>
                </a:solidFill>
                <a:ea typeface="ＭＳ Ｐゴシック" pitchFamily="-65" charset="-128"/>
              </a:rPr>
              <a:t>Alle sonst. Graustufen erlaubt</a:t>
            </a:r>
          </a:p>
        </p:txBody>
      </p:sp>
      <p:cxnSp>
        <p:nvCxnSpPr>
          <p:cNvPr id="117" name="Gerade Verbindung 29"/>
          <p:cNvCxnSpPr/>
          <p:nvPr userDrawn="1"/>
        </p:nvCxnSpPr>
        <p:spPr>
          <a:xfrm>
            <a:off x="3389854" y="3189246"/>
            <a:ext cx="0" cy="1944922"/>
          </a:xfrm>
          <a:prstGeom prst="line">
            <a:avLst/>
          </a:prstGeom>
          <a:noFill/>
          <a:ln w="9525" cap="flat" cmpd="sng" algn="ctr">
            <a:solidFill>
              <a:srgbClr val="8E939A"/>
            </a:solidFill>
            <a:prstDash val="solid"/>
          </a:ln>
          <a:effectLst/>
        </p:spPr>
      </p:cxnSp>
      <p:cxnSp>
        <p:nvCxnSpPr>
          <p:cNvPr id="118" name="Gerade Verbindung 32"/>
          <p:cNvCxnSpPr/>
          <p:nvPr userDrawn="1"/>
        </p:nvCxnSpPr>
        <p:spPr>
          <a:xfrm>
            <a:off x="3389853" y="4233362"/>
            <a:ext cx="265876" cy="0"/>
          </a:xfrm>
          <a:prstGeom prst="line">
            <a:avLst/>
          </a:prstGeom>
          <a:noFill/>
          <a:ln w="9525" cap="flat" cmpd="sng" algn="ctr">
            <a:solidFill>
              <a:srgbClr val="8E939A"/>
            </a:solidFill>
            <a:prstDash val="solid"/>
            <a:tailEnd type="oval"/>
          </a:ln>
          <a:effectLst/>
        </p:spPr>
      </p:cxnSp>
      <p:sp>
        <p:nvSpPr>
          <p:cNvPr id="119" name="Rechteck 118"/>
          <p:cNvSpPr/>
          <p:nvPr userDrawn="1"/>
        </p:nvSpPr>
        <p:spPr>
          <a:xfrm>
            <a:off x="3655729" y="1812237"/>
            <a:ext cx="2127006" cy="816808"/>
          </a:xfrm>
          <a:prstGeom prst="rect">
            <a:avLst/>
          </a:prstGeom>
          <a:solidFill>
            <a:srgbClr val="E6E6E6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de-DE" sz="2400" kern="0">
              <a:solidFill>
                <a:srgbClr val="FFFFFF"/>
              </a:solidFill>
            </a:endParaRPr>
          </a:p>
        </p:txBody>
      </p:sp>
      <p:sp>
        <p:nvSpPr>
          <p:cNvPr id="120" name="Textfeld 119"/>
          <p:cNvSpPr txBox="1"/>
          <p:nvPr userDrawn="1"/>
        </p:nvSpPr>
        <p:spPr>
          <a:xfrm>
            <a:off x="3843407" y="1926872"/>
            <a:ext cx="175165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Clr>
                <a:srgbClr val="800B08"/>
              </a:buClr>
            </a:pPr>
            <a:r>
              <a:rPr lang="de-DE" sz="1200">
                <a:solidFill>
                  <a:srgbClr val="000000"/>
                </a:solidFill>
                <a:ea typeface="ＭＳ Ｐゴシック" pitchFamily="-65" charset="-128"/>
              </a:rPr>
              <a:t>Bitte keine Nuancen dieser Farben verwenden</a:t>
            </a:r>
          </a:p>
        </p:txBody>
      </p:sp>
      <p:cxnSp>
        <p:nvCxnSpPr>
          <p:cNvPr id="121" name="Gerade Verbindung 41"/>
          <p:cNvCxnSpPr/>
          <p:nvPr userDrawn="1"/>
        </p:nvCxnSpPr>
        <p:spPr>
          <a:xfrm>
            <a:off x="3389854" y="1290060"/>
            <a:ext cx="0" cy="1791203"/>
          </a:xfrm>
          <a:prstGeom prst="line">
            <a:avLst/>
          </a:prstGeom>
          <a:noFill/>
          <a:ln w="9525" cap="flat" cmpd="sng" algn="ctr">
            <a:solidFill>
              <a:srgbClr val="8E939A"/>
            </a:solidFill>
            <a:prstDash val="solid"/>
          </a:ln>
          <a:effectLst/>
        </p:spPr>
      </p:cxnSp>
      <p:cxnSp>
        <p:nvCxnSpPr>
          <p:cNvPr id="122" name="Gerade Verbindung 42"/>
          <p:cNvCxnSpPr/>
          <p:nvPr userDrawn="1"/>
        </p:nvCxnSpPr>
        <p:spPr>
          <a:xfrm>
            <a:off x="3389853" y="2208281"/>
            <a:ext cx="265876" cy="0"/>
          </a:xfrm>
          <a:prstGeom prst="line">
            <a:avLst/>
          </a:prstGeom>
          <a:noFill/>
          <a:ln w="9525" cap="flat" cmpd="sng" algn="ctr">
            <a:solidFill>
              <a:srgbClr val="8E939A"/>
            </a:solidFill>
            <a:prstDash val="solid"/>
            <a:tailEnd type="oval"/>
          </a:ln>
          <a:effectLst/>
        </p:spPr>
      </p:cxnSp>
      <p:cxnSp>
        <p:nvCxnSpPr>
          <p:cNvPr id="123" name="Gerade Verbindung 44"/>
          <p:cNvCxnSpPr/>
          <p:nvPr userDrawn="1"/>
        </p:nvCxnSpPr>
        <p:spPr>
          <a:xfrm>
            <a:off x="6048610" y="1290059"/>
            <a:ext cx="0" cy="3816424"/>
          </a:xfrm>
          <a:prstGeom prst="line">
            <a:avLst/>
          </a:prstGeom>
          <a:noFill/>
          <a:ln w="9525" cap="flat" cmpd="sng" algn="ctr">
            <a:solidFill>
              <a:srgbClr val="8E939A"/>
            </a:solidFill>
            <a:prstDash val="solid"/>
          </a:ln>
          <a:effectLst/>
        </p:spPr>
      </p:cxnSp>
      <p:cxnSp>
        <p:nvCxnSpPr>
          <p:cNvPr id="124" name="Gerade Verbindung 45"/>
          <p:cNvCxnSpPr/>
          <p:nvPr userDrawn="1"/>
        </p:nvCxnSpPr>
        <p:spPr>
          <a:xfrm flipH="1">
            <a:off x="5782735" y="2208281"/>
            <a:ext cx="265876" cy="0"/>
          </a:xfrm>
          <a:prstGeom prst="line">
            <a:avLst/>
          </a:prstGeom>
          <a:noFill/>
          <a:ln w="9525" cap="flat" cmpd="sng" algn="ctr">
            <a:solidFill>
              <a:srgbClr val="8E939A"/>
            </a:solidFill>
            <a:prstDash val="solid"/>
            <a:tailEnd type="oval"/>
          </a:ln>
          <a:effectLst/>
        </p:spPr>
      </p:cxnSp>
      <p:sp>
        <p:nvSpPr>
          <p:cNvPr id="2" name="Rechteck 1"/>
          <p:cNvSpPr/>
          <p:nvPr userDrawn="1"/>
        </p:nvSpPr>
        <p:spPr>
          <a:xfrm>
            <a:off x="5915674" y="1218007"/>
            <a:ext cx="3992876" cy="3941415"/>
          </a:xfrm>
          <a:prstGeom prst="rect">
            <a:avLst/>
          </a:prstGeom>
          <a:noFill/>
          <a:ln w="2222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127" name="Textfeld 126"/>
          <p:cNvSpPr txBox="1"/>
          <p:nvPr userDrawn="1"/>
        </p:nvSpPr>
        <p:spPr>
          <a:xfrm>
            <a:off x="10229165" y="2961983"/>
            <a:ext cx="146920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Clr>
                <a:srgbClr val="800B08"/>
              </a:buClr>
            </a:pPr>
            <a:r>
              <a:rPr lang="de-DE" sz="1200">
                <a:solidFill>
                  <a:srgbClr val="000000"/>
                </a:solidFill>
                <a:ea typeface="ＭＳ Ｐゴシック" pitchFamily="-65" charset="-128"/>
              </a:rPr>
              <a:t>Bitte nur in Ausnahme-fällen nutzen</a:t>
            </a:r>
          </a:p>
        </p:txBody>
      </p:sp>
      <p:sp>
        <p:nvSpPr>
          <p:cNvPr id="49" name="Rechteck 48"/>
          <p:cNvSpPr/>
          <p:nvPr userDrawn="1"/>
        </p:nvSpPr>
        <p:spPr>
          <a:xfrm>
            <a:off x="563252" y="5251804"/>
            <a:ext cx="11041575" cy="1027781"/>
          </a:xfrm>
          <a:prstGeom prst="rect">
            <a:avLst/>
          </a:prstGeom>
          <a:solidFill>
            <a:srgbClr val="9A3333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de-DE" sz="1200" b="1" kern="0">
                <a:solidFill>
                  <a:srgbClr val="FFFFFF"/>
                </a:solidFill>
              </a:rPr>
              <a:t>Sonstiges:</a:t>
            </a:r>
          </a:p>
          <a:p>
            <a:pPr marL="628650" lvl="1" indent="-171450" fontAlgn="base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/>
            </a:pPr>
            <a:r>
              <a:rPr lang="de-DE" sz="1200" kern="0">
                <a:solidFill>
                  <a:srgbClr val="FFFFFF"/>
                </a:solidFill>
              </a:rPr>
              <a:t>Standardschrift: </a:t>
            </a:r>
            <a:r>
              <a:rPr lang="de-DE" sz="1200" kern="0" err="1">
                <a:solidFill>
                  <a:srgbClr val="FFFFFF"/>
                </a:solidFill>
              </a:rPr>
              <a:t>Verdana</a:t>
            </a:r>
            <a:endParaRPr lang="de-DE" sz="1200" kern="0">
              <a:solidFill>
                <a:srgbClr val="FFFFFF"/>
              </a:solidFill>
            </a:endParaRPr>
          </a:p>
          <a:p>
            <a:pPr marL="628650" lvl="1" indent="-171450" fontAlgn="base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/>
            </a:pPr>
            <a:r>
              <a:rPr lang="de-DE" sz="1200" kern="0">
                <a:solidFill>
                  <a:srgbClr val="FFFFFF"/>
                </a:solidFill>
              </a:rPr>
              <a:t>Erlaubte Schriftgrößen: 10, 12, 14, 18 (auf Standardfolie)</a:t>
            </a:r>
          </a:p>
          <a:p>
            <a:pPr marL="628650" lvl="1" indent="-171450" fontAlgn="base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/>
            </a:pPr>
            <a:r>
              <a:rPr lang="de-DE" sz="1200" kern="0">
                <a:solidFill>
                  <a:srgbClr val="FFFFFF"/>
                </a:solidFill>
              </a:rPr>
              <a:t>Standardformen: Boxen ohne abgerundete Ecken </a:t>
            </a:r>
          </a:p>
          <a:p>
            <a:pPr marL="628650" lvl="1" indent="-171450" fontAlgn="base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/>
            </a:pPr>
            <a:r>
              <a:rPr lang="de-DE" sz="1200" kern="0">
                <a:solidFill>
                  <a:srgbClr val="FFFFFF"/>
                </a:solidFill>
              </a:rPr>
              <a:t>Wenn möglich: Blocksatz</a:t>
            </a:r>
          </a:p>
        </p:txBody>
      </p:sp>
      <p:sp>
        <p:nvSpPr>
          <p:cNvPr id="40" name="Textfeld 39"/>
          <p:cNvSpPr txBox="1"/>
          <p:nvPr userDrawn="1"/>
        </p:nvSpPr>
        <p:spPr>
          <a:xfrm>
            <a:off x="1173635" y="6509495"/>
            <a:ext cx="4232540" cy="246221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r>
              <a:rPr lang="de-DE" sz="1000">
                <a:solidFill>
                  <a:srgbClr val="878787"/>
                </a:solidFill>
                <a:ea typeface="Verdana" panose="020B0604030504040204" pitchFamily="34" charset="0"/>
                <a:cs typeface="Verdana" panose="020B0604030504040204" pitchFamily="34" charset="0"/>
              </a:rPr>
              <a:t>Präsentationstitel</a:t>
            </a:r>
          </a:p>
        </p:txBody>
      </p:sp>
    </p:spTree>
    <p:extLst>
      <p:ext uri="{BB962C8B-B14F-4D97-AF65-F5344CB8AC3E}">
        <p14:creationId xmlns:p14="http://schemas.microsoft.com/office/powerpoint/2010/main" val="682976441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nhaltsplatzhalter 2"/>
          <p:cNvSpPr>
            <a:spLocks noGrp="1"/>
          </p:cNvSpPr>
          <p:nvPr>
            <p:ph idx="10" hasCustomPrompt="1"/>
          </p:nvPr>
        </p:nvSpPr>
        <p:spPr>
          <a:xfrm>
            <a:off x="425451" y="1978721"/>
            <a:ext cx="11345332" cy="1274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50000"/>
              </a:lnSpc>
              <a:defRPr lang="de-DE" sz="1600" baseline="0" noProof="0" dirty="0" smtClean="0"/>
            </a:lvl1pPr>
            <a:lvl2pPr>
              <a:defRPr lang="de-DE" noProof="0" dirty="0" smtClean="0"/>
            </a:lvl2pPr>
          </a:lstStyle>
          <a:p>
            <a:pPr lvl="0"/>
            <a:r>
              <a:rPr lang="de-DE" noProof="0" dirty="0" smtClean="0"/>
              <a:t>Referent</a:t>
            </a:r>
            <a:br>
              <a:rPr lang="de-DE" noProof="0" dirty="0" smtClean="0"/>
            </a:br>
            <a:r>
              <a:rPr lang="de-DE" noProof="0" dirty="0" smtClean="0"/>
              <a:t>Ort, Datum (Schreibweise: 00. Januar 2015)</a:t>
            </a:r>
          </a:p>
        </p:txBody>
      </p:sp>
      <p:sp>
        <p:nvSpPr>
          <p:cNvPr id="14" name="Rechteck 13"/>
          <p:cNvSpPr/>
          <p:nvPr userDrawn="1"/>
        </p:nvSpPr>
        <p:spPr bwMode="auto">
          <a:xfrm>
            <a:off x="11130180" y="6408271"/>
            <a:ext cx="766981" cy="35858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9033245" y="6473314"/>
            <a:ext cx="2736000" cy="365125"/>
          </a:xfrm>
          <a:prstGeom prst="rect">
            <a:avLst/>
          </a:prstGeom>
        </p:spPr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>
          <a:xfrm>
            <a:off x="414883" y="6473314"/>
            <a:ext cx="10439384" cy="384687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Dr. rer. nat. Erika Mustermann (TUM) | kann beliebig erweitert werden | Infos mit Strich trennen</a:t>
            </a:r>
            <a:endParaRPr lang="en-US" dirty="0" smtClean="0"/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425454" y="994335"/>
            <a:ext cx="11345332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 smtClean="0"/>
              <a:t>Titel durch Klicken bearbeiten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1489173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kt 1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955" y="1589"/>
          <a:ext cx="1953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2" name="think-cell Folie" r:id="rId4" imgW="435" imgH="448" progId="TCLayout.ActiveDocument.1">
                  <p:embed/>
                </p:oleObj>
              </mc:Choice>
              <mc:Fallback>
                <p:oleObj name="think-cell Folie" r:id="rId4" imgW="435" imgH="44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5" y="1589"/>
                        <a:ext cx="1953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hteck 6"/>
          <p:cNvSpPr/>
          <p:nvPr userDrawn="1"/>
        </p:nvSpPr>
        <p:spPr>
          <a:xfrm>
            <a:off x="0" y="1"/>
            <a:ext cx="12192000" cy="536775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801">
              <a:solidFill>
                <a:srgbClr val="FFFFFF"/>
              </a:solidFill>
            </a:endParaRPr>
          </a:p>
        </p:txBody>
      </p:sp>
      <p:sp>
        <p:nvSpPr>
          <p:cNvPr id="9" name="Textplatzhalter 18"/>
          <p:cNvSpPr>
            <a:spLocks noGrp="1"/>
          </p:cNvSpPr>
          <p:nvPr>
            <p:ph type="body" sz="quarter" idx="10" hasCustomPrompt="1"/>
          </p:nvPr>
        </p:nvSpPr>
        <p:spPr>
          <a:xfrm>
            <a:off x="553847" y="5501935"/>
            <a:ext cx="5146628" cy="42068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>
              <a:buNone/>
              <a:defRPr sz="1200" baseline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Autoren</a:t>
            </a:r>
          </a:p>
        </p:txBody>
      </p:sp>
      <p:sp>
        <p:nvSpPr>
          <p:cNvPr id="11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53846" y="1042578"/>
            <a:ext cx="11050981" cy="918744"/>
          </a:xfrm>
          <a:prstGeom prst="rect">
            <a:avLst/>
          </a:prstGeom>
        </p:spPr>
        <p:txBody>
          <a:bodyPr lIns="0" rIns="0" anchor="b">
            <a:noAutofit/>
          </a:bodyPr>
          <a:lstStyle>
            <a:lvl1pPr marL="0" indent="0">
              <a:buNone/>
              <a:defRPr sz="2400" b="1" baseline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Haupttitel</a:t>
            </a:r>
          </a:p>
        </p:txBody>
      </p:sp>
      <p:sp>
        <p:nvSpPr>
          <p:cNvPr id="13" name="Textplatzhalt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553846" y="2085152"/>
            <a:ext cx="11050981" cy="918744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Untertitel</a:t>
            </a:r>
          </a:p>
        </p:txBody>
      </p:sp>
      <p:sp>
        <p:nvSpPr>
          <p:cNvPr id="14" name="Textplatzhalt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553847" y="6102610"/>
            <a:ext cx="5146628" cy="42068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>
              <a:buNone/>
              <a:defRPr sz="1200" baseline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Datum</a:t>
            </a:r>
          </a:p>
        </p:txBody>
      </p:sp>
      <p:grpSp>
        <p:nvGrpSpPr>
          <p:cNvPr id="8" name="Group 7"/>
          <p:cNvGrpSpPr/>
          <p:nvPr userDrawn="1"/>
        </p:nvGrpSpPr>
        <p:grpSpPr>
          <a:xfrm>
            <a:off x="8118089" y="5712278"/>
            <a:ext cx="3486738" cy="830997"/>
            <a:chOff x="6595947" y="5712277"/>
            <a:chExt cx="2832975" cy="830997"/>
          </a:xfrm>
        </p:grpSpPr>
        <p:sp>
          <p:nvSpPr>
            <p:cNvPr id="2" name="TextBox 1"/>
            <p:cNvSpPr txBox="1"/>
            <p:nvPr userDrawn="1"/>
          </p:nvSpPr>
          <p:spPr>
            <a:xfrm>
              <a:off x="7103328" y="5712277"/>
              <a:ext cx="232559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buClr>
                  <a:srgbClr val="0472BF"/>
                </a:buClr>
                <a:buFont typeface="Wingdings" panose="05000000000000000000" pitchFamily="2" charset="2"/>
                <a:buNone/>
                <a:defRPr/>
              </a:pPr>
              <a:r>
                <a:rPr lang="en-US" sz="4400" b="1">
                  <a:solidFill>
                    <a:srgbClr val="0472B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sz="4800" b="1" err="1">
                  <a:solidFill>
                    <a:srgbClr val="0472B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GbR</a:t>
              </a:r>
              <a:endParaRPr lang="en-US" sz="4800" b="1">
                <a:solidFill>
                  <a:srgbClr val="0472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" name="TextBox 2"/>
            <p:cNvSpPr txBox="1"/>
            <p:nvPr userDrawn="1"/>
          </p:nvSpPr>
          <p:spPr>
            <a:xfrm>
              <a:off x="6595947" y="5804609"/>
              <a:ext cx="10147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Clr>
                  <a:srgbClr val="0472BF"/>
                </a:buClr>
                <a:buFont typeface="Wingdings" panose="05000000000000000000" pitchFamily="2" charset="2"/>
                <a:buNone/>
                <a:defRPr/>
              </a:pPr>
              <a:r>
                <a:rPr lang="en-US" sz="1200" b="1" i="1" err="1">
                  <a:solidFill>
                    <a:srgbClr val="0472B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Kircher</a:t>
              </a:r>
              <a:endParaRPr lang="en-US" sz="1200" b="1" i="1">
                <a:solidFill>
                  <a:srgbClr val="0472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marL="171450" indent="-171450">
                <a:buClr>
                  <a:srgbClr val="0472BF"/>
                </a:buClr>
                <a:buFont typeface="Wingdings" panose="05000000000000000000" pitchFamily="2" charset="2"/>
                <a:buNone/>
                <a:defRPr/>
              </a:pPr>
              <a:r>
                <a:rPr lang="en-US" sz="1200" b="1" i="1" err="1">
                  <a:solidFill>
                    <a:srgbClr val="0472B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Gisnapp</a:t>
              </a:r>
              <a:endParaRPr lang="en-US" sz="1200" b="1" i="1">
                <a:solidFill>
                  <a:srgbClr val="0472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marL="171450" indent="-171450">
                <a:buClr>
                  <a:srgbClr val="0472BF"/>
                </a:buClr>
                <a:buFont typeface="Wingdings" panose="05000000000000000000" pitchFamily="2" charset="2"/>
                <a:buNone/>
                <a:defRPr/>
              </a:pPr>
              <a:r>
                <a:rPr lang="en-US" sz="1200" b="1" i="1">
                  <a:solidFill>
                    <a:srgbClr val="0472B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Lu</a:t>
              </a:r>
            </a:p>
          </p:txBody>
        </p:sp>
        <p:cxnSp>
          <p:nvCxnSpPr>
            <p:cNvPr id="5" name="Straight Connector 4"/>
            <p:cNvCxnSpPr/>
            <p:nvPr userDrawn="1"/>
          </p:nvCxnSpPr>
          <p:spPr>
            <a:xfrm>
              <a:off x="7515923" y="5844226"/>
              <a:ext cx="0" cy="567096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53816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955" y="1589"/>
          <a:ext cx="1953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6" name="think-cell Folie" r:id="rId4" imgW="435" imgH="448" progId="TCLayout.ActiveDocument.1">
                  <p:embed/>
                </p:oleObj>
              </mc:Choice>
              <mc:Fallback>
                <p:oleObj name="think-cell Folie" r:id="rId4" imgW="435" imgH="44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5" y="1589"/>
                        <a:ext cx="1953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7" name="Gerader Verbinder 16"/>
          <p:cNvCxnSpPr/>
          <p:nvPr userDrawn="1"/>
        </p:nvCxnSpPr>
        <p:spPr>
          <a:xfrm>
            <a:off x="0" y="6383590"/>
            <a:ext cx="12192000" cy="1023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9"/>
          <p:cNvSpPr txBox="1"/>
          <p:nvPr userDrawn="1"/>
        </p:nvSpPr>
        <p:spPr>
          <a:xfrm>
            <a:off x="12861285" y="6464130"/>
            <a:ext cx="1287638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fld id="{AA48681E-D42E-42A8-BB54-243C945D63E4}" type="slidenum">
              <a:rPr lang="de-DE" sz="1100">
                <a:solidFill>
                  <a:srgbClr val="000000"/>
                </a:solidFill>
                <a:ea typeface="Verdana" panose="020B0604030504040204" pitchFamily="34" charset="0"/>
                <a:cs typeface="Verdana" panose="020B0604030504040204" pitchFamily="34" charset="0"/>
              </a:rPr>
              <a:pPr algn="r"/>
              <a:t>‹#›</a:t>
            </a:fld>
            <a:endParaRPr lang="de-DE" sz="1100">
              <a:solidFill>
                <a:srgbClr val="000000"/>
              </a:solidFill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4" name="Textfeld 23"/>
          <p:cNvSpPr txBox="1"/>
          <p:nvPr userDrawn="1"/>
        </p:nvSpPr>
        <p:spPr>
          <a:xfrm>
            <a:off x="9116790" y="6509495"/>
            <a:ext cx="2488037" cy="246221"/>
          </a:xfrm>
          <a:prstGeom prst="rect">
            <a:avLst/>
          </a:prstGeom>
          <a:noFill/>
        </p:spPr>
        <p:txBody>
          <a:bodyPr wrap="square" rIns="0" rtlCol="0" anchor="ctr">
            <a:spAutoFit/>
          </a:bodyPr>
          <a:lstStyle/>
          <a:p>
            <a:pPr algn="r"/>
            <a:fld id="{2934CADF-FBBB-46A7-BDCD-51F369C26748}" type="slidenum">
              <a:rPr lang="de-DE" sz="1000">
                <a:solidFill>
                  <a:srgbClr val="4F4F4F"/>
                </a:solidFill>
                <a:ea typeface="Verdana" panose="020B0604030504040204" pitchFamily="34" charset="0"/>
                <a:cs typeface="Verdana" panose="020B0604030504040204" pitchFamily="34" charset="0"/>
              </a:rPr>
              <a:pPr algn="r"/>
              <a:t>‹#›</a:t>
            </a:fld>
            <a:endParaRPr lang="de-DE" sz="1000">
              <a:solidFill>
                <a:srgbClr val="4F4F4F"/>
              </a:solidFill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2030640" y="1436688"/>
            <a:ext cx="9573252" cy="4821237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200000"/>
              </a:lnSpc>
              <a:buClr>
                <a:srgbClr val="9A3333"/>
              </a:buClr>
              <a:buSzPct val="100000"/>
              <a:buFontTx/>
              <a:buBlip>
                <a:blip r:embed="rId6"/>
              </a:buBlip>
              <a:defRPr sz="1400" baseline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>
              <a:lnSpc>
                <a:spcPct val="200000"/>
              </a:lnSpc>
              <a:buClr>
                <a:srgbClr val="9A3333"/>
              </a:buClr>
              <a:buFont typeface="Wingdings" panose="05000000000000000000" pitchFamily="2" charset="2"/>
              <a:buChar char="§"/>
              <a:defRPr sz="14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 err="1"/>
              <a:t>Agendapunkt</a:t>
            </a:r>
            <a:r>
              <a:rPr lang="de-DE" dirty="0"/>
              <a:t> 1</a:t>
            </a:r>
          </a:p>
          <a:p>
            <a:pPr lvl="0"/>
            <a:r>
              <a:rPr lang="de-DE" dirty="0" err="1"/>
              <a:t>Agendapunkt</a:t>
            </a:r>
            <a:r>
              <a:rPr lang="de-DE" dirty="0"/>
              <a:t> 2</a:t>
            </a:r>
          </a:p>
          <a:p>
            <a:pPr lvl="1"/>
            <a:r>
              <a:rPr lang="de-DE" dirty="0"/>
              <a:t>Unterpunkt</a:t>
            </a:r>
          </a:p>
          <a:p>
            <a:pPr lvl="0"/>
            <a:r>
              <a:rPr lang="de-DE" dirty="0"/>
              <a:t>…</a:t>
            </a:r>
          </a:p>
          <a:p>
            <a:pPr lvl="0"/>
            <a:endParaRPr lang="de-DE" dirty="0"/>
          </a:p>
        </p:txBody>
      </p:sp>
      <p:sp>
        <p:nvSpPr>
          <p:cNvPr id="14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63252" y="207306"/>
            <a:ext cx="11050981" cy="640608"/>
          </a:xfrm>
          <a:prstGeom prst="rect">
            <a:avLst/>
          </a:prstGeom>
        </p:spPr>
        <p:txBody>
          <a:bodyPr lIns="0" rIns="0" bIns="46800" anchor="b">
            <a:noAutofit/>
          </a:bodyPr>
          <a:lstStyle>
            <a:lvl1pPr marL="0" indent="0">
              <a:buNone/>
              <a:defRPr sz="1800" b="1" baseline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Agenda</a:t>
            </a:r>
          </a:p>
        </p:txBody>
      </p:sp>
      <p:cxnSp>
        <p:nvCxnSpPr>
          <p:cNvPr id="18" name="Gerader Verbinder 17"/>
          <p:cNvCxnSpPr/>
          <p:nvPr userDrawn="1"/>
        </p:nvCxnSpPr>
        <p:spPr>
          <a:xfrm>
            <a:off x="563252" y="847914"/>
            <a:ext cx="11050981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le 14"/>
          <p:cNvGraphicFramePr>
            <a:graphicFrameLocks noGrp="1"/>
          </p:cNvGraphicFramePr>
          <p:nvPr userDrawn="1">
            <p:extLst/>
          </p:nvPr>
        </p:nvGraphicFramePr>
        <p:xfrm>
          <a:off x="563252" y="6207580"/>
          <a:ext cx="10515600" cy="5181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b="0">
                          <a:solidFill>
                            <a:srgbClr val="777777"/>
                          </a:solidFill>
                          <a:effectLst/>
                          <a:latin typeface="Segoe UI Light" charset="0"/>
                        </a:rPr>
                        <a:t/>
                      </a:r>
                      <a:br>
                        <a:rPr lang="en-US" b="0">
                          <a:solidFill>
                            <a:srgbClr val="777777"/>
                          </a:solidFill>
                          <a:effectLst/>
                          <a:latin typeface="Segoe UI Light" charset="0"/>
                        </a:rPr>
                      </a:br>
                      <a:r>
                        <a:rPr lang="en-US" sz="1000" b="0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Ausarbeitung der </a:t>
                      </a:r>
                      <a:r>
                        <a:rPr lang="en-US" sz="1000" b="0" err="1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Teilnehmerkommunikation</a:t>
                      </a:r>
                      <a:r>
                        <a:rPr lang="en-US" sz="1000" b="0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 </a:t>
                      </a:r>
                      <a:r>
                        <a:rPr lang="en-US" sz="1000" b="0" err="1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vor</a:t>
                      </a:r>
                      <a:r>
                        <a:rPr lang="en-US" sz="1000" b="0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 und </a:t>
                      </a:r>
                      <a:r>
                        <a:rPr lang="en-US" sz="1000" b="0" err="1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während</a:t>
                      </a:r>
                      <a:r>
                        <a:rPr lang="en-US" sz="1000" b="0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 des BDSU </a:t>
                      </a:r>
                      <a:r>
                        <a:rPr lang="en-US" sz="1000" b="0" err="1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Jubiläumskongresses</a:t>
                      </a:r>
                      <a:endParaRPr lang="en-US" sz="1000" b="0">
                        <a:solidFill>
                          <a:srgbClr val="777777"/>
                        </a:solidFill>
                        <a:effectLst/>
                        <a:latin typeface="+mj-lt"/>
                      </a:endParaRPr>
                    </a:p>
                  </a:txBody>
                  <a:tcPr marL="112542" marR="1125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4424342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cutive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955" y="1589"/>
          <a:ext cx="1953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0" name="think-cell Folie" r:id="rId4" imgW="435" imgH="448" progId="TCLayout.ActiveDocument.1">
                  <p:embed/>
                </p:oleObj>
              </mc:Choice>
              <mc:Fallback>
                <p:oleObj name="think-cell Folie" r:id="rId4" imgW="435" imgH="44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5" y="1589"/>
                        <a:ext cx="1953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7" name="Gerader Verbinder 16"/>
          <p:cNvCxnSpPr/>
          <p:nvPr userDrawn="1"/>
        </p:nvCxnSpPr>
        <p:spPr>
          <a:xfrm>
            <a:off x="0" y="6383590"/>
            <a:ext cx="12192000" cy="1023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9"/>
          <p:cNvSpPr txBox="1"/>
          <p:nvPr userDrawn="1"/>
        </p:nvSpPr>
        <p:spPr>
          <a:xfrm>
            <a:off x="12861285" y="6464130"/>
            <a:ext cx="1287638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fld id="{AA48681E-D42E-42A8-BB54-243C945D63E4}" type="slidenum">
              <a:rPr lang="de-DE" sz="1100">
                <a:solidFill>
                  <a:srgbClr val="000000"/>
                </a:solidFill>
                <a:ea typeface="Verdana" panose="020B0604030504040204" pitchFamily="34" charset="0"/>
                <a:cs typeface="Verdana" panose="020B0604030504040204" pitchFamily="34" charset="0"/>
              </a:rPr>
              <a:pPr algn="r"/>
              <a:t>‹#›</a:t>
            </a:fld>
            <a:endParaRPr lang="de-DE" sz="1100">
              <a:solidFill>
                <a:srgbClr val="000000"/>
              </a:solidFill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4" name="Textfeld 23"/>
          <p:cNvSpPr txBox="1"/>
          <p:nvPr userDrawn="1"/>
        </p:nvSpPr>
        <p:spPr>
          <a:xfrm>
            <a:off x="9116790" y="6509495"/>
            <a:ext cx="2488037" cy="246221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pPr algn="r"/>
            <a:fld id="{2934CADF-FBBB-46A7-BDCD-51F369C26748}" type="slidenum">
              <a:rPr lang="de-DE" sz="1000">
                <a:solidFill>
                  <a:srgbClr val="4F4F4F"/>
                </a:solidFill>
                <a:ea typeface="Verdana" panose="020B0604030504040204" pitchFamily="34" charset="0"/>
                <a:cs typeface="Verdana" panose="020B0604030504040204" pitchFamily="34" charset="0"/>
              </a:rPr>
              <a:pPr algn="r"/>
              <a:t>‹#›</a:t>
            </a:fld>
            <a:endParaRPr lang="de-DE" sz="1000">
              <a:solidFill>
                <a:srgbClr val="4F4F4F"/>
              </a:solidFill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52939" y="1347966"/>
            <a:ext cx="3480428" cy="828085"/>
          </a:xfrm>
          <a:prstGeom prst="rect">
            <a:avLst/>
          </a:prstGeom>
          <a:noFill/>
        </p:spPr>
        <p:txBody>
          <a:bodyPr lIns="0" rIns="0" anchor="ctr"/>
          <a:lstStyle>
            <a:lvl1pPr marL="0" indent="0" algn="r">
              <a:buNone/>
              <a:defRPr sz="1400" b="1">
                <a:solidFill>
                  <a:schemeClr val="tx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Punkt 1</a:t>
            </a:r>
          </a:p>
        </p:txBody>
      </p:sp>
      <p:sp>
        <p:nvSpPr>
          <p:cNvPr id="21" name="Textplatzhalt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52939" y="2310451"/>
            <a:ext cx="3480428" cy="828085"/>
          </a:xfrm>
          <a:prstGeom prst="rect">
            <a:avLst/>
          </a:prstGeom>
          <a:noFill/>
        </p:spPr>
        <p:txBody>
          <a:bodyPr lIns="0" rIns="0" anchor="ctr"/>
          <a:lstStyle>
            <a:lvl1pPr marL="0" indent="0" algn="r">
              <a:buNone/>
              <a:defRPr sz="1400" b="1">
                <a:solidFill>
                  <a:schemeClr val="tx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Punkt 2</a:t>
            </a:r>
          </a:p>
        </p:txBody>
      </p:sp>
      <p:sp>
        <p:nvSpPr>
          <p:cNvPr id="25" name="Textplatzhalt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52939" y="3272936"/>
            <a:ext cx="3480428" cy="828085"/>
          </a:xfrm>
          <a:prstGeom prst="rect">
            <a:avLst/>
          </a:prstGeom>
          <a:noFill/>
        </p:spPr>
        <p:txBody>
          <a:bodyPr lIns="0" rIns="0" anchor="ctr"/>
          <a:lstStyle>
            <a:lvl1pPr marL="0" indent="0" algn="r">
              <a:buNone/>
              <a:defRPr sz="1400" b="1">
                <a:solidFill>
                  <a:schemeClr val="tx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Punkt 3</a:t>
            </a:r>
          </a:p>
        </p:txBody>
      </p:sp>
      <p:sp>
        <p:nvSpPr>
          <p:cNvPr id="27" name="Textplatzhalter 5"/>
          <p:cNvSpPr>
            <a:spLocks noGrp="1"/>
          </p:cNvSpPr>
          <p:nvPr>
            <p:ph type="body" sz="quarter" idx="13" hasCustomPrompt="1"/>
          </p:nvPr>
        </p:nvSpPr>
        <p:spPr>
          <a:xfrm>
            <a:off x="552939" y="4235421"/>
            <a:ext cx="3480428" cy="828085"/>
          </a:xfrm>
          <a:prstGeom prst="rect">
            <a:avLst/>
          </a:prstGeom>
          <a:noFill/>
        </p:spPr>
        <p:txBody>
          <a:bodyPr lIns="0" rIns="0" anchor="ctr"/>
          <a:lstStyle>
            <a:lvl1pPr marL="0" indent="0" algn="r">
              <a:buNone/>
              <a:defRPr sz="1400" b="1">
                <a:solidFill>
                  <a:schemeClr val="tx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Punkt 4</a:t>
            </a:r>
          </a:p>
        </p:txBody>
      </p:sp>
      <p:sp>
        <p:nvSpPr>
          <p:cNvPr id="29" name="Textplatzhalter 5"/>
          <p:cNvSpPr>
            <a:spLocks noGrp="1"/>
          </p:cNvSpPr>
          <p:nvPr>
            <p:ph type="body" sz="quarter" idx="14" hasCustomPrompt="1"/>
          </p:nvPr>
        </p:nvSpPr>
        <p:spPr>
          <a:xfrm>
            <a:off x="552939" y="5197905"/>
            <a:ext cx="3480428" cy="828085"/>
          </a:xfrm>
          <a:prstGeom prst="rect">
            <a:avLst/>
          </a:prstGeom>
          <a:noFill/>
        </p:spPr>
        <p:txBody>
          <a:bodyPr lIns="0" rIns="0" anchor="ctr"/>
          <a:lstStyle>
            <a:lvl1pPr marL="0" indent="0" algn="r">
              <a:buNone/>
              <a:defRPr sz="1400" b="1">
                <a:solidFill>
                  <a:schemeClr val="tx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Punkt 5</a:t>
            </a:r>
          </a:p>
        </p:txBody>
      </p:sp>
      <p:sp>
        <p:nvSpPr>
          <p:cNvPr id="35" name="Textplatzhalt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403773" y="1347966"/>
            <a:ext cx="7200119" cy="828085"/>
          </a:xfrm>
          <a:prstGeom prst="rect">
            <a:avLst/>
          </a:prstGeom>
          <a:noFill/>
        </p:spPr>
        <p:txBody>
          <a:bodyPr lIns="0" rIns="0" anchor="ctr"/>
          <a:lstStyle>
            <a:lvl1pPr marL="0" indent="0">
              <a:buNone/>
              <a:defRPr sz="1200" b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Ausführung 1</a:t>
            </a:r>
          </a:p>
        </p:txBody>
      </p:sp>
      <p:sp>
        <p:nvSpPr>
          <p:cNvPr id="36" name="Textplatzhalter 5"/>
          <p:cNvSpPr>
            <a:spLocks noGrp="1"/>
          </p:cNvSpPr>
          <p:nvPr>
            <p:ph type="body" sz="quarter" idx="16" hasCustomPrompt="1"/>
          </p:nvPr>
        </p:nvSpPr>
        <p:spPr>
          <a:xfrm>
            <a:off x="4403773" y="2310451"/>
            <a:ext cx="7200119" cy="828085"/>
          </a:xfrm>
          <a:prstGeom prst="rect">
            <a:avLst/>
          </a:prstGeom>
          <a:noFill/>
        </p:spPr>
        <p:txBody>
          <a:bodyPr lIns="0" rIns="0" anchor="ctr"/>
          <a:lstStyle>
            <a:lvl1pPr marL="0" indent="0">
              <a:buNone/>
              <a:defRPr sz="1200" b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Ausführung 2</a:t>
            </a:r>
          </a:p>
        </p:txBody>
      </p:sp>
      <p:sp>
        <p:nvSpPr>
          <p:cNvPr id="37" name="Textplatzhalter 5"/>
          <p:cNvSpPr>
            <a:spLocks noGrp="1"/>
          </p:cNvSpPr>
          <p:nvPr>
            <p:ph type="body" sz="quarter" idx="17" hasCustomPrompt="1"/>
          </p:nvPr>
        </p:nvSpPr>
        <p:spPr>
          <a:xfrm>
            <a:off x="4403773" y="3272936"/>
            <a:ext cx="7200119" cy="828085"/>
          </a:xfrm>
          <a:prstGeom prst="rect">
            <a:avLst/>
          </a:prstGeom>
          <a:noFill/>
        </p:spPr>
        <p:txBody>
          <a:bodyPr lIns="0" rIns="0" anchor="ctr"/>
          <a:lstStyle>
            <a:lvl1pPr marL="0" indent="0">
              <a:buNone/>
              <a:defRPr sz="1200" b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Ausführung 3</a:t>
            </a:r>
          </a:p>
        </p:txBody>
      </p:sp>
      <p:sp>
        <p:nvSpPr>
          <p:cNvPr id="38" name="Textplatzhalter 5"/>
          <p:cNvSpPr>
            <a:spLocks noGrp="1"/>
          </p:cNvSpPr>
          <p:nvPr>
            <p:ph type="body" sz="quarter" idx="18" hasCustomPrompt="1"/>
          </p:nvPr>
        </p:nvSpPr>
        <p:spPr>
          <a:xfrm>
            <a:off x="4403773" y="4235421"/>
            <a:ext cx="7200119" cy="828085"/>
          </a:xfrm>
          <a:prstGeom prst="rect">
            <a:avLst/>
          </a:prstGeom>
          <a:noFill/>
        </p:spPr>
        <p:txBody>
          <a:bodyPr lIns="0" rIns="0" anchor="ctr"/>
          <a:lstStyle>
            <a:lvl1pPr marL="0" indent="0">
              <a:buNone/>
              <a:defRPr sz="1200" b="0" baseline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Ausführung 4</a:t>
            </a:r>
          </a:p>
        </p:txBody>
      </p:sp>
      <p:sp>
        <p:nvSpPr>
          <p:cNvPr id="39" name="Textplatzhalter 5"/>
          <p:cNvSpPr>
            <a:spLocks noGrp="1"/>
          </p:cNvSpPr>
          <p:nvPr>
            <p:ph type="body" sz="quarter" idx="19" hasCustomPrompt="1"/>
          </p:nvPr>
        </p:nvSpPr>
        <p:spPr>
          <a:xfrm>
            <a:off x="4403773" y="5197905"/>
            <a:ext cx="7200119" cy="828085"/>
          </a:xfrm>
          <a:prstGeom prst="rect">
            <a:avLst/>
          </a:prstGeom>
          <a:noFill/>
        </p:spPr>
        <p:txBody>
          <a:bodyPr lIns="0" rIns="0" anchor="ctr"/>
          <a:lstStyle>
            <a:lvl1pPr marL="0" indent="0">
              <a:buNone/>
              <a:defRPr sz="1200" b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Ausführung 5</a:t>
            </a:r>
          </a:p>
        </p:txBody>
      </p:sp>
      <p:cxnSp>
        <p:nvCxnSpPr>
          <p:cNvPr id="8" name="Gerader Verbinder 7"/>
          <p:cNvCxnSpPr/>
          <p:nvPr userDrawn="1"/>
        </p:nvCxnSpPr>
        <p:spPr>
          <a:xfrm>
            <a:off x="4218570" y="1245793"/>
            <a:ext cx="0" cy="487884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platzhalter 18"/>
          <p:cNvSpPr>
            <a:spLocks noGrp="1"/>
          </p:cNvSpPr>
          <p:nvPr>
            <p:ph type="body" sz="quarter" idx="20" hasCustomPrompt="1"/>
          </p:nvPr>
        </p:nvSpPr>
        <p:spPr>
          <a:xfrm>
            <a:off x="563252" y="207306"/>
            <a:ext cx="11050981" cy="640608"/>
          </a:xfrm>
          <a:prstGeom prst="rect">
            <a:avLst/>
          </a:prstGeom>
        </p:spPr>
        <p:txBody>
          <a:bodyPr lIns="0" rIns="0" bIns="46800" anchor="b">
            <a:noAutofit/>
          </a:bodyPr>
          <a:lstStyle>
            <a:lvl1pPr marL="0" indent="0">
              <a:buNone/>
              <a:defRPr sz="1800" b="1" baseline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Executive Summary</a:t>
            </a:r>
          </a:p>
        </p:txBody>
      </p:sp>
      <p:cxnSp>
        <p:nvCxnSpPr>
          <p:cNvPr id="31" name="Gerader Verbinder 30"/>
          <p:cNvCxnSpPr/>
          <p:nvPr userDrawn="1"/>
        </p:nvCxnSpPr>
        <p:spPr>
          <a:xfrm>
            <a:off x="563252" y="847914"/>
            <a:ext cx="11050981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 1"/>
          <p:cNvGraphicFramePr>
            <a:graphicFrameLocks noGrp="1"/>
          </p:cNvGraphicFramePr>
          <p:nvPr userDrawn="1">
            <p:extLst/>
          </p:nvPr>
        </p:nvGraphicFramePr>
        <p:xfrm>
          <a:off x="563252" y="6207580"/>
          <a:ext cx="10515600" cy="5181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b="0">
                          <a:solidFill>
                            <a:srgbClr val="777777"/>
                          </a:solidFill>
                          <a:effectLst/>
                          <a:latin typeface="Segoe UI Light" charset="0"/>
                        </a:rPr>
                        <a:t/>
                      </a:r>
                      <a:br>
                        <a:rPr lang="en-US" b="0">
                          <a:solidFill>
                            <a:srgbClr val="777777"/>
                          </a:solidFill>
                          <a:effectLst/>
                          <a:latin typeface="Segoe UI Light" charset="0"/>
                        </a:rPr>
                      </a:br>
                      <a:r>
                        <a:rPr lang="en-US" sz="1000" b="0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Ausarbeitung der </a:t>
                      </a:r>
                      <a:r>
                        <a:rPr lang="en-US" sz="1000" b="0" err="1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Teilnehmerkommunikation</a:t>
                      </a:r>
                      <a:r>
                        <a:rPr lang="en-US" sz="1000" b="0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 </a:t>
                      </a:r>
                      <a:r>
                        <a:rPr lang="en-US" sz="1000" b="0" err="1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vor</a:t>
                      </a:r>
                      <a:r>
                        <a:rPr lang="en-US" sz="1000" b="0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 und </a:t>
                      </a:r>
                      <a:r>
                        <a:rPr lang="en-US" sz="1000" b="0" err="1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während</a:t>
                      </a:r>
                      <a:r>
                        <a:rPr lang="en-US" sz="1000" b="0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 des BDSU </a:t>
                      </a:r>
                      <a:r>
                        <a:rPr lang="en-US" sz="1000" b="0" err="1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Jubiläumskongresses</a:t>
                      </a:r>
                      <a:endParaRPr lang="en-US" sz="1000" b="0">
                        <a:solidFill>
                          <a:srgbClr val="777777"/>
                        </a:solidFill>
                        <a:effectLst/>
                        <a:latin typeface="+mj-lt"/>
                      </a:endParaRPr>
                    </a:p>
                  </a:txBody>
                  <a:tcPr marL="112542" marR="1125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540891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955" y="1589"/>
          <a:ext cx="1953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4" name="think-cell Folie" r:id="rId4" imgW="435" imgH="448" progId="TCLayout.ActiveDocument.1">
                  <p:embed/>
                </p:oleObj>
              </mc:Choice>
              <mc:Fallback>
                <p:oleObj name="think-cell Folie" r:id="rId4" imgW="435" imgH="44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5" y="1589"/>
                        <a:ext cx="1953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7" name="Gerader Verbinder 16"/>
          <p:cNvCxnSpPr/>
          <p:nvPr userDrawn="1"/>
        </p:nvCxnSpPr>
        <p:spPr>
          <a:xfrm>
            <a:off x="0" y="6383590"/>
            <a:ext cx="12192000" cy="1023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9"/>
          <p:cNvSpPr txBox="1"/>
          <p:nvPr userDrawn="1"/>
        </p:nvSpPr>
        <p:spPr>
          <a:xfrm>
            <a:off x="12861285" y="6464130"/>
            <a:ext cx="1287638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fld id="{AA48681E-D42E-42A8-BB54-243C945D63E4}" type="slidenum">
              <a:rPr lang="de-DE" sz="1100">
                <a:solidFill>
                  <a:srgbClr val="000000"/>
                </a:solidFill>
                <a:ea typeface="Verdana" panose="020B0604030504040204" pitchFamily="34" charset="0"/>
                <a:cs typeface="Verdana" panose="020B0604030504040204" pitchFamily="34" charset="0"/>
              </a:rPr>
              <a:pPr algn="r"/>
              <a:t>‹#›</a:t>
            </a:fld>
            <a:endParaRPr lang="de-DE" sz="1100">
              <a:solidFill>
                <a:srgbClr val="000000"/>
              </a:solidFill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4" name="Textfeld 23"/>
          <p:cNvSpPr txBox="1"/>
          <p:nvPr userDrawn="1"/>
        </p:nvSpPr>
        <p:spPr>
          <a:xfrm>
            <a:off x="9116790" y="6509495"/>
            <a:ext cx="2488037" cy="246221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pPr algn="r"/>
            <a:fld id="{2934CADF-FBBB-46A7-BDCD-51F369C26748}" type="slidenum">
              <a:rPr lang="de-DE" sz="1000">
                <a:solidFill>
                  <a:srgbClr val="4F4F4F"/>
                </a:solidFill>
                <a:ea typeface="Verdana" panose="020B0604030504040204" pitchFamily="34" charset="0"/>
                <a:cs typeface="Verdana" panose="020B0604030504040204" pitchFamily="34" charset="0"/>
              </a:rPr>
              <a:pPr algn="r"/>
              <a:t>‹#›</a:t>
            </a:fld>
            <a:endParaRPr lang="de-DE" sz="1000">
              <a:solidFill>
                <a:srgbClr val="4F4F4F"/>
              </a:solidFill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63252" y="207306"/>
            <a:ext cx="11050981" cy="640608"/>
          </a:xfrm>
          <a:prstGeom prst="rect">
            <a:avLst/>
          </a:prstGeom>
        </p:spPr>
        <p:txBody>
          <a:bodyPr lIns="0" rIns="0" bIns="46800" anchor="b">
            <a:noAutofit/>
          </a:bodyPr>
          <a:lstStyle>
            <a:lvl1pPr marL="0" indent="0">
              <a:buNone/>
              <a:defRPr sz="1800" b="1" baseline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Überschrift, Schriftgröße 18</a:t>
            </a:r>
          </a:p>
        </p:txBody>
      </p:sp>
      <p:sp>
        <p:nvSpPr>
          <p:cNvPr id="21" name="Textplatzhalt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563252" y="847915"/>
            <a:ext cx="11050981" cy="319119"/>
          </a:xfrm>
          <a:prstGeom prst="rect">
            <a:avLst/>
          </a:prstGeom>
        </p:spPr>
        <p:txBody>
          <a:bodyPr lIns="0" rIns="0" bIns="46800" anchor="t">
            <a:noAutofit/>
          </a:bodyPr>
          <a:lstStyle>
            <a:lvl1pPr marL="0" indent="0">
              <a:buNone/>
              <a:defRPr sz="1400" b="0" baseline="0">
                <a:solidFill>
                  <a:srgbClr val="87868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Unterüberschrift, Schriftgröße 14</a:t>
            </a:r>
          </a:p>
        </p:txBody>
      </p:sp>
      <p:cxnSp>
        <p:nvCxnSpPr>
          <p:cNvPr id="22" name="Gerader Verbinder 21"/>
          <p:cNvCxnSpPr/>
          <p:nvPr userDrawn="1"/>
        </p:nvCxnSpPr>
        <p:spPr>
          <a:xfrm>
            <a:off x="563252" y="847914"/>
            <a:ext cx="11050981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52939" y="1291916"/>
            <a:ext cx="11050954" cy="4966010"/>
          </a:xfrm>
          <a:prstGeom prst="rect">
            <a:avLst/>
          </a:prstGeom>
        </p:spPr>
        <p:txBody>
          <a:bodyPr lIns="0" rIns="0"/>
          <a:lstStyle>
            <a:lvl1pPr marL="228600" indent="-228600">
              <a:buClr>
                <a:srgbClr val="9A3333"/>
              </a:buClr>
              <a:buFont typeface="Wingdings" panose="05000000000000000000" pitchFamily="2" charset="2"/>
              <a:buChar char="§"/>
              <a:defRPr sz="1200" baseline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Standardschriftgröße 12</a:t>
            </a:r>
          </a:p>
          <a:p>
            <a:pPr lvl="0"/>
            <a:r>
              <a:rPr lang="de-DE" dirty="0"/>
              <a:t>Weitere erlaubte Schriftgrößen: 10, 14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 userDrawn="1">
            <p:extLst/>
          </p:nvPr>
        </p:nvGraphicFramePr>
        <p:xfrm>
          <a:off x="563252" y="6207580"/>
          <a:ext cx="10515600" cy="5181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b="0">
                          <a:solidFill>
                            <a:srgbClr val="777777"/>
                          </a:solidFill>
                          <a:effectLst/>
                          <a:latin typeface="Segoe UI Light" charset="0"/>
                        </a:rPr>
                        <a:t/>
                      </a:r>
                      <a:br>
                        <a:rPr lang="en-US" b="0">
                          <a:solidFill>
                            <a:srgbClr val="777777"/>
                          </a:solidFill>
                          <a:effectLst/>
                          <a:latin typeface="Segoe UI Light" charset="0"/>
                        </a:rPr>
                      </a:br>
                      <a:r>
                        <a:rPr lang="en-US" sz="1000" b="0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Ausarbeitung der </a:t>
                      </a:r>
                      <a:r>
                        <a:rPr lang="en-US" sz="1000" b="0" err="1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Teilnehmerkommunikation</a:t>
                      </a:r>
                      <a:r>
                        <a:rPr lang="en-US" sz="1000" b="0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 </a:t>
                      </a:r>
                      <a:r>
                        <a:rPr lang="en-US" sz="1000" b="0" err="1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vor</a:t>
                      </a:r>
                      <a:r>
                        <a:rPr lang="en-US" sz="1000" b="0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 und </a:t>
                      </a:r>
                      <a:r>
                        <a:rPr lang="en-US" sz="1000" b="0" err="1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während</a:t>
                      </a:r>
                      <a:r>
                        <a:rPr lang="en-US" sz="1000" b="0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 des BDSU </a:t>
                      </a:r>
                      <a:r>
                        <a:rPr lang="en-US" sz="1000" b="0" err="1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Jubiläumskongresses</a:t>
                      </a:r>
                      <a:endParaRPr lang="en-US" sz="1000" b="0">
                        <a:solidFill>
                          <a:srgbClr val="777777"/>
                        </a:solidFill>
                        <a:effectLst/>
                        <a:latin typeface="+mj-lt"/>
                      </a:endParaRPr>
                    </a:p>
                  </a:txBody>
                  <a:tcPr marL="112542" marR="1125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443870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ntak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kt 1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955" y="1589"/>
          <a:ext cx="1953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8" name="think-cell Folie" r:id="rId4" imgW="435" imgH="448" progId="TCLayout.ActiveDocument.1">
                  <p:embed/>
                </p:oleObj>
              </mc:Choice>
              <mc:Fallback>
                <p:oleObj name="think-cell Folie" r:id="rId4" imgW="435" imgH="44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5" y="1589"/>
                        <a:ext cx="1953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hteck 10"/>
          <p:cNvSpPr/>
          <p:nvPr userDrawn="1"/>
        </p:nvSpPr>
        <p:spPr>
          <a:xfrm>
            <a:off x="0" y="4"/>
            <a:ext cx="12192000" cy="685799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801">
              <a:solidFill>
                <a:srgbClr val="FFFFFF"/>
              </a:solidFill>
            </a:endParaRPr>
          </a:p>
        </p:txBody>
      </p:sp>
      <p:sp>
        <p:nvSpPr>
          <p:cNvPr id="4" name="Eine Ecke des Rechtecks schneiden 3"/>
          <p:cNvSpPr/>
          <p:nvPr userDrawn="1"/>
        </p:nvSpPr>
        <p:spPr>
          <a:xfrm>
            <a:off x="2550423" y="2851776"/>
            <a:ext cx="7062665" cy="2880000"/>
          </a:xfrm>
          <a:prstGeom prst="snip1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1">
              <a:solidFill>
                <a:srgbClr val="FFFFFF"/>
              </a:solidFill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Bildplatzhalter 32"/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3086089" y="3367572"/>
            <a:ext cx="2010901" cy="207062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/>
              <a:t>Kontaktfoto</a:t>
            </a:r>
          </a:p>
        </p:txBody>
      </p:sp>
      <p:sp>
        <p:nvSpPr>
          <p:cNvPr id="14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261247" y="3960272"/>
            <a:ext cx="4201828" cy="33150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>
              <a:buNone/>
              <a:defRPr sz="1200" baseline="0">
                <a:solidFill>
                  <a:schemeClr val="bg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Rolle im Verein</a:t>
            </a:r>
          </a:p>
        </p:txBody>
      </p:sp>
      <p:sp>
        <p:nvSpPr>
          <p:cNvPr id="16" name="Textplatzhalt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5261247" y="3619964"/>
            <a:ext cx="4201828" cy="33150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>
              <a:buNone/>
              <a:defRPr sz="1400" b="1" cap="all" baseline="0">
                <a:solidFill>
                  <a:schemeClr val="tx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5" name="Textplatzhalt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5261247" y="4497235"/>
            <a:ext cx="4201828" cy="33150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>
              <a:buNone/>
              <a:defRPr sz="1200" baseline="0">
                <a:solidFill>
                  <a:schemeClr val="bg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Vorname.Nachname@academyconsult.de</a:t>
            </a:r>
          </a:p>
        </p:txBody>
      </p:sp>
      <p:sp>
        <p:nvSpPr>
          <p:cNvPr id="17" name="Textplatzhalt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5261247" y="4834081"/>
            <a:ext cx="4201828" cy="33150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>
              <a:buNone/>
              <a:defRPr sz="1200" baseline="0">
                <a:solidFill>
                  <a:schemeClr val="bg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Mobil: +49 17X XXXXXXXX</a:t>
            </a:r>
          </a:p>
        </p:txBody>
      </p:sp>
    </p:spTree>
    <p:extLst>
      <p:ext uri="{BB962C8B-B14F-4D97-AF65-F5344CB8AC3E}">
        <p14:creationId xmlns:p14="http://schemas.microsoft.com/office/powerpoint/2010/main" val="812560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kt 1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955" y="1589"/>
          <a:ext cx="1953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2" name="think-cell Folie" r:id="rId4" imgW="435" imgH="448" progId="TCLayout.ActiveDocument.1">
                  <p:embed/>
                </p:oleObj>
              </mc:Choice>
              <mc:Fallback>
                <p:oleObj name="think-cell Folie" r:id="rId4" imgW="435" imgH="44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5" y="1589"/>
                        <a:ext cx="1953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hteck 12"/>
          <p:cNvSpPr/>
          <p:nvPr userDrawn="1"/>
        </p:nvSpPr>
        <p:spPr>
          <a:xfrm flipV="1">
            <a:off x="0" y="5062958"/>
            <a:ext cx="12192000" cy="179504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801">
              <a:solidFill>
                <a:srgbClr val="FFFFFF"/>
              </a:solidFill>
            </a:endParaRPr>
          </a:p>
        </p:txBody>
      </p:sp>
      <p:cxnSp>
        <p:nvCxnSpPr>
          <p:cNvPr id="15" name="Gerader Verbinder 14"/>
          <p:cNvCxnSpPr/>
          <p:nvPr userDrawn="1"/>
        </p:nvCxnSpPr>
        <p:spPr>
          <a:xfrm>
            <a:off x="553846" y="2050507"/>
            <a:ext cx="11050981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/>
          <p:cNvSpPr txBox="1"/>
          <p:nvPr userDrawn="1"/>
        </p:nvSpPr>
        <p:spPr>
          <a:xfrm>
            <a:off x="552939" y="2139015"/>
            <a:ext cx="11050954" cy="1835422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 lvl="0"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baseline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/>
            </a:lvl9pPr>
          </a:lstStyle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de-DE" sz="1400" cap="all" dirty="0">
                <a:solidFill>
                  <a:srgbClr val="0472BF"/>
                </a:solidFill>
              </a:rPr>
              <a:t>Kircher-</a:t>
            </a:r>
            <a:r>
              <a:rPr lang="de-DE" sz="1400" cap="all" dirty="0" err="1">
                <a:solidFill>
                  <a:srgbClr val="0472BF"/>
                </a:solidFill>
              </a:rPr>
              <a:t>Gisnapp</a:t>
            </a:r>
            <a:r>
              <a:rPr lang="de-DE" sz="1400" cap="all" dirty="0">
                <a:solidFill>
                  <a:srgbClr val="0472BF"/>
                </a:solidFill>
              </a:rPr>
              <a:t>-</a:t>
            </a:r>
            <a:r>
              <a:rPr lang="de-DE" sz="1400" cap="all" dirty="0" err="1">
                <a:solidFill>
                  <a:srgbClr val="0472BF"/>
                </a:solidFill>
              </a:rPr>
              <a:t>Lu</a:t>
            </a:r>
            <a:r>
              <a:rPr lang="de-DE" sz="1400" cap="all" dirty="0">
                <a:solidFill>
                  <a:srgbClr val="0472BF"/>
                </a:solidFill>
              </a:rPr>
              <a:t> GBR</a:t>
            </a:r>
            <a:endParaRPr lang="de-DE" sz="1400" b="0" dirty="0">
              <a:solidFill>
                <a:srgbClr val="0472BF"/>
              </a:solidFill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de-DE" sz="1400" b="0" dirty="0">
                <a:solidFill>
                  <a:srgbClr val="878787"/>
                </a:solidFill>
              </a:rPr>
              <a:t>Kaulbachstraße 49/0024</a:t>
            </a:r>
            <a:br>
              <a:rPr lang="de-DE" sz="1400" b="0" dirty="0">
                <a:solidFill>
                  <a:srgbClr val="878787"/>
                </a:solidFill>
              </a:rPr>
            </a:br>
            <a:r>
              <a:rPr lang="de-DE" sz="1400" b="0" dirty="0">
                <a:solidFill>
                  <a:srgbClr val="878787"/>
                </a:solidFill>
              </a:rPr>
              <a:t>80539 München</a:t>
            </a:r>
          </a:p>
        </p:txBody>
      </p:sp>
      <p:sp>
        <p:nvSpPr>
          <p:cNvPr id="8" name="Textfeld 7"/>
          <p:cNvSpPr txBox="1"/>
          <p:nvPr userDrawn="1"/>
        </p:nvSpPr>
        <p:spPr>
          <a:xfrm>
            <a:off x="552939" y="1044000"/>
            <a:ext cx="11050954" cy="918000"/>
          </a:xfrm>
          <a:prstGeom prst="rect">
            <a:avLst/>
          </a:prstGeom>
        </p:spPr>
        <p:txBody>
          <a:bodyPr lIns="0" rIns="0" anchor="b">
            <a:noAutofit/>
          </a:bodyPr>
          <a:lstStyle>
            <a:lvl1pPr lvl="0"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baseline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/>
            </a:lvl9pPr>
          </a:lstStyle>
          <a:p>
            <a:r>
              <a:rPr lang="de-DE" sz="2000" dirty="0">
                <a:solidFill>
                  <a:srgbClr val="000000"/>
                </a:solidFill>
              </a:rPr>
              <a:t>Wir freuen uns auf eine erfolgreiche Zusammenarbeit!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8118089" y="5712278"/>
            <a:ext cx="3486738" cy="830997"/>
            <a:chOff x="6595947" y="5712277"/>
            <a:chExt cx="2832975" cy="830997"/>
          </a:xfrm>
        </p:grpSpPr>
        <p:sp>
          <p:nvSpPr>
            <p:cNvPr id="14" name="TextBox 13"/>
            <p:cNvSpPr txBox="1"/>
            <p:nvPr userDrawn="1"/>
          </p:nvSpPr>
          <p:spPr>
            <a:xfrm>
              <a:off x="7103328" y="5712277"/>
              <a:ext cx="232559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buClr>
                  <a:srgbClr val="0472BF"/>
                </a:buClr>
                <a:buFont typeface="Wingdings" panose="05000000000000000000" pitchFamily="2" charset="2"/>
                <a:buNone/>
                <a:defRPr/>
              </a:pPr>
              <a:r>
                <a:rPr lang="en-US" sz="4400" b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sz="4800" b="1" err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GbR</a:t>
              </a:r>
              <a:endParaRPr lang="en-US" sz="4800" b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7" name="TextBox 16"/>
            <p:cNvSpPr txBox="1"/>
            <p:nvPr userDrawn="1"/>
          </p:nvSpPr>
          <p:spPr>
            <a:xfrm>
              <a:off x="6595947" y="5804609"/>
              <a:ext cx="10147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Clr>
                  <a:srgbClr val="0472BF"/>
                </a:buClr>
                <a:buFont typeface="Wingdings" panose="05000000000000000000" pitchFamily="2" charset="2"/>
                <a:buNone/>
                <a:defRPr/>
              </a:pPr>
              <a:r>
                <a:rPr lang="en-US" sz="1200" b="1" i="1" err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Kircher</a:t>
              </a:r>
              <a:endParaRPr lang="en-US" sz="1200" b="1" i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marL="171450" indent="-171450">
                <a:buClr>
                  <a:srgbClr val="0472BF"/>
                </a:buClr>
                <a:buFont typeface="Wingdings" panose="05000000000000000000" pitchFamily="2" charset="2"/>
                <a:buNone/>
                <a:defRPr/>
              </a:pPr>
              <a:r>
                <a:rPr lang="en-US" sz="1200" b="1" i="1" err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Gisnapp</a:t>
              </a:r>
              <a:endParaRPr lang="en-US" sz="1200" b="1" i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marL="171450" indent="-171450">
                <a:buClr>
                  <a:srgbClr val="0472BF"/>
                </a:buClr>
                <a:buFont typeface="Wingdings" panose="05000000000000000000" pitchFamily="2" charset="2"/>
                <a:buNone/>
                <a:defRPr/>
              </a:pPr>
              <a:r>
                <a:rPr lang="en-US" sz="1200" b="1" i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Lu</a:t>
              </a:r>
            </a:p>
          </p:txBody>
        </p:sp>
        <p:cxnSp>
          <p:nvCxnSpPr>
            <p:cNvPr id="18" name="Straight Connector 17"/>
            <p:cNvCxnSpPr/>
            <p:nvPr userDrawn="1"/>
          </p:nvCxnSpPr>
          <p:spPr>
            <a:xfrm>
              <a:off x="7515923" y="5844226"/>
              <a:ext cx="0" cy="567096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38118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kt 1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955" y="1589"/>
          <a:ext cx="1953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6" name="think-cell Folie" r:id="rId4" imgW="435" imgH="448" progId="TCLayout.ActiveDocument.1">
                  <p:embed/>
                </p:oleObj>
              </mc:Choice>
              <mc:Fallback>
                <p:oleObj name="think-cell Folie" r:id="rId4" imgW="435" imgH="44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5" y="1589"/>
                        <a:ext cx="1953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hteck 6"/>
          <p:cNvSpPr/>
          <p:nvPr userDrawn="1"/>
        </p:nvSpPr>
        <p:spPr>
          <a:xfrm>
            <a:off x="0" y="1"/>
            <a:ext cx="12192000" cy="506295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801">
              <a:solidFill>
                <a:srgbClr val="FFFFFF"/>
              </a:solidFill>
            </a:endParaRPr>
          </a:p>
        </p:txBody>
      </p:sp>
      <p:sp>
        <p:nvSpPr>
          <p:cNvPr id="9" name="Textplatzhalter 18"/>
          <p:cNvSpPr>
            <a:spLocks noGrp="1"/>
          </p:cNvSpPr>
          <p:nvPr>
            <p:ph type="body" sz="quarter" idx="10" hasCustomPrompt="1"/>
          </p:nvPr>
        </p:nvSpPr>
        <p:spPr>
          <a:xfrm>
            <a:off x="553847" y="5501935"/>
            <a:ext cx="5146628" cy="42068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>
              <a:buNone/>
              <a:defRPr sz="1200" baseline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Autoren</a:t>
            </a:r>
          </a:p>
        </p:txBody>
      </p:sp>
      <p:sp>
        <p:nvSpPr>
          <p:cNvPr id="15" name="Textfeld 14"/>
          <p:cNvSpPr txBox="1"/>
          <p:nvPr userDrawn="1"/>
        </p:nvSpPr>
        <p:spPr>
          <a:xfrm>
            <a:off x="552939" y="1044000"/>
            <a:ext cx="11050954" cy="918000"/>
          </a:xfrm>
          <a:prstGeom prst="rect">
            <a:avLst/>
          </a:prstGeom>
        </p:spPr>
        <p:txBody>
          <a:bodyPr lIns="0" rIns="0" anchor="b">
            <a:noAutofit/>
          </a:bodyPr>
          <a:lstStyle>
            <a:lvl1pPr lvl="0"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baseline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/>
            </a:lvl9pPr>
          </a:lstStyle>
          <a:p>
            <a:r>
              <a:rPr lang="de-DE" sz="2400">
                <a:solidFill>
                  <a:srgbClr val="FFFFFF"/>
                </a:solidFill>
              </a:rPr>
              <a:t>Backup</a:t>
            </a:r>
          </a:p>
        </p:txBody>
      </p:sp>
      <p:sp>
        <p:nvSpPr>
          <p:cNvPr id="18" name="Textplatzhalt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553846" y="2085152"/>
            <a:ext cx="11050981" cy="918744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Präsentationstitel</a:t>
            </a:r>
          </a:p>
        </p:txBody>
      </p:sp>
      <p:sp>
        <p:nvSpPr>
          <p:cNvPr id="13" name="Textplatzhalt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553847" y="6102610"/>
            <a:ext cx="5146628" cy="42068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>
              <a:buNone/>
              <a:defRPr sz="1200" baseline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Datum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8118089" y="5712278"/>
            <a:ext cx="3486738" cy="830997"/>
            <a:chOff x="6595947" y="5712277"/>
            <a:chExt cx="2832975" cy="830997"/>
          </a:xfrm>
        </p:grpSpPr>
        <p:sp>
          <p:nvSpPr>
            <p:cNvPr id="14" name="TextBox 13"/>
            <p:cNvSpPr txBox="1"/>
            <p:nvPr userDrawn="1"/>
          </p:nvSpPr>
          <p:spPr>
            <a:xfrm>
              <a:off x="7103328" y="5712277"/>
              <a:ext cx="232559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buClr>
                  <a:srgbClr val="0472BF"/>
                </a:buClr>
                <a:buFont typeface="Wingdings" panose="05000000000000000000" pitchFamily="2" charset="2"/>
                <a:buNone/>
                <a:defRPr/>
              </a:pPr>
              <a:r>
                <a:rPr lang="en-US" sz="4400" b="1">
                  <a:solidFill>
                    <a:srgbClr val="0472B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sz="4800" b="1" err="1">
                  <a:solidFill>
                    <a:srgbClr val="0472B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GbR</a:t>
              </a:r>
              <a:endParaRPr lang="en-US" sz="4800" b="1">
                <a:solidFill>
                  <a:srgbClr val="0472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6" name="TextBox 15"/>
            <p:cNvSpPr txBox="1"/>
            <p:nvPr userDrawn="1"/>
          </p:nvSpPr>
          <p:spPr>
            <a:xfrm>
              <a:off x="6595947" y="5804609"/>
              <a:ext cx="10147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Clr>
                  <a:srgbClr val="0472BF"/>
                </a:buClr>
                <a:buFont typeface="Wingdings" panose="05000000000000000000" pitchFamily="2" charset="2"/>
                <a:buNone/>
                <a:defRPr/>
              </a:pPr>
              <a:r>
                <a:rPr lang="en-US" sz="1200" b="1" i="1" err="1">
                  <a:solidFill>
                    <a:srgbClr val="0472B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Kircher</a:t>
              </a:r>
              <a:endParaRPr lang="en-US" sz="1200" b="1" i="1">
                <a:solidFill>
                  <a:srgbClr val="0472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marL="171450" indent="-171450">
                <a:buClr>
                  <a:srgbClr val="0472BF"/>
                </a:buClr>
                <a:buFont typeface="Wingdings" panose="05000000000000000000" pitchFamily="2" charset="2"/>
                <a:buNone/>
                <a:defRPr/>
              </a:pPr>
              <a:r>
                <a:rPr lang="en-US" sz="1200" b="1" i="1" err="1">
                  <a:solidFill>
                    <a:srgbClr val="0472B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Gisnapp</a:t>
              </a:r>
              <a:endParaRPr lang="en-US" sz="1200" b="1" i="1">
                <a:solidFill>
                  <a:srgbClr val="0472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marL="171450" indent="-171450">
                <a:buClr>
                  <a:srgbClr val="0472BF"/>
                </a:buClr>
                <a:buFont typeface="Wingdings" panose="05000000000000000000" pitchFamily="2" charset="2"/>
                <a:buNone/>
                <a:defRPr/>
              </a:pPr>
              <a:r>
                <a:rPr lang="en-US" sz="1200" b="1" i="1">
                  <a:solidFill>
                    <a:srgbClr val="0472B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Lu</a:t>
              </a:r>
            </a:p>
          </p:txBody>
        </p:sp>
        <p:cxnSp>
          <p:nvCxnSpPr>
            <p:cNvPr id="17" name="Straight Connector 16"/>
            <p:cNvCxnSpPr/>
            <p:nvPr userDrawn="1"/>
          </p:nvCxnSpPr>
          <p:spPr>
            <a:xfrm>
              <a:off x="7515923" y="5844226"/>
              <a:ext cx="0" cy="567096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51966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folie Ba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955" y="1589"/>
          <a:ext cx="1953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0" name="think-cell Folie" r:id="rId4" imgW="435" imgH="448" progId="TCLayout.ActiveDocument.1">
                  <p:embed/>
                </p:oleObj>
              </mc:Choice>
              <mc:Fallback>
                <p:oleObj name="think-cell Folie" r:id="rId4" imgW="435" imgH="44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5" y="1589"/>
                        <a:ext cx="1953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7" name="Gerader Verbinder 16"/>
          <p:cNvCxnSpPr/>
          <p:nvPr userDrawn="1"/>
        </p:nvCxnSpPr>
        <p:spPr>
          <a:xfrm>
            <a:off x="0" y="6383590"/>
            <a:ext cx="12192000" cy="1023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9"/>
          <p:cNvSpPr txBox="1"/>
          <p:nvPr userDrawn="1"/>
        </p:nvSpPr>
        <p:spPr>
          <a:xfrm>
            <a:off x="12861285" y="6464130"/>
            <a:ext cx="1287638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fld id="{AA48681E-D42E-42A8-BB54-243C945D63E4}" type="slidenum">
              <a:rPr lang="de-DE" sz="1100">
                <a:solidFill>
                  <a:srgbClr val="000000"/>
                </a:solidFill>
                <a:ea typeface="Verdana" panose="020B0604030504040204" pitchFamily="34" charset="0"/>
                <a:cs typeface="Verdana" panose="020B0604030504040204" pitchFamily="34" charset="0"/>
              </a:rPr>
              <a:pPr algn="r"/>
              <a:t>‹#›</a:t>
            </a:fld>
            <a:endParaRPr lang="de-DE" sz="1100">
              <a:solidFill>
                <a:srgbClr val="000000"/>
              </a:solidFill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4" name="Textfeld 23"/>
          <p:cNvSpPr txBox="1"/>
          <p:nvPr userDrawn="1"/>
        </p:nvSpPr>
        <p:spPr>
          <a:xfrm>
            <a:off x="9116790" y="6509495"/>
            <a:ext cx="2488037" cy="246221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pPr algn="r"/>
            <a:fld id="{2934CADF-FBBB-46A7-BDCD-51F369C26748}" type="slidenum">
              <a:rPr lang="de-DE" sz="1000">
                <a:solidFill>
                  <a:srgbClr val="4F4F4F"/>
                </a:solidFill>
                <a:ea typeface="Verdana" panose="020B0604030504040204" pitchFamily="34" charset="0"/>
                <a:cs typeface="Verdana" panose="020B0604030504040204" pitchFamily="34" charset="0"/>
              </a:rPr>
              <a:pPr algn="r"/>
              <a:t>‹#›</a:t>
            </a:fld>
            <a:endParaRPr lang="de-DE" sz="1000">
              <a:solidFill>
                <a:srgbClr val="4F4F4F"/>
              </a:solidFill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Abgerundetes Rechteck 1"/>
          <p:cNvSpPr/>
          <p:nvPr userDrawn="1"/>
        </p:nvSpPr>
        <p:spPr>
          <a:xfrm>
            <a:off x="9116790" y="897422"/>
            <a:ext cx="2487102" cy="220102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b="1" cap="all">
                <a:solidFill>
                  <a:srgbClr val="FFFFFF"/>
                </a:solidFill>
                <a:ea typeface="Verdana" panose="020B0604030504040204" pitchFamily="34" charset="0"/>
                <a:cs typeface="Verdana" panose="020B0604030504040204" pitchFamily="34" charset="0"/>
              </a:rPr>
              <a:t>Backup</a:t>
            </a:r>
          </a:p>
        </p:txBody>
      </p:sp>
      <p:sp>
        <p:nvSpPr>
          <p:cNvPr id="18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52939" y="1291916"/>
            <a:ext cx="11050954" cy="4966010"/>
          </a:xfrm>
          <a:prstGeom prst="rect">
            <a:avLst/>
          </a:prstGeom>
        </p:spPr>
        <p:txBody>
          <a:bodyPr lIns="0" rIns="0"/>
          <a:lstStyle>
            <a:lvl1pPr marL="228600" indent="-228600">
              <a:buClr>
                <a:srgbClr val="9A3333"/>
              </a:buClr>
              <a:buFont typeface="Wingdings" panose="05000000000000000000" pitchFamily="2" charset="2"/>
              <a:buChar char="§"/>
              <a:defRPr sz="1200" baseline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Standardschriftgröße 12</a:t>
            </a:r>
          </a:p>
          <a:p>
            <a:pPr lvl="0"/>
            <a:r>
              <a:rPr lang="de-DE" dirty="0"/>
              <a:t>Weitere erlaubte Schriftgrößen: 10, 14</a:t>
            </a:r>
          </a:p>
        </p:txBody>
      </p:sp>
      <p:sp>
        <p:nvSpPr>
          <p:cNvPr id="23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63252" y="207306"/>
            <a:ext cx="11050981" cy="640608"/>
          </a:xfrm>
          <a:prstGeom prst="rect">
            <a:avLst/>
          </a:prstGeom>
        </p:spPr>
        <p:txBody>
          <a:bodyPr lIns="0" rIns="0" bIns="46800" anchor="b">
            <a:noAutofit/>
          </a:bodyPr>
          <a:lstStyle>
            <a:lvl1pPr marL="0" indent="0">
              <a:buNone/>
              <a:defRPr sz="1800" b="1" baseline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Überschrift, Schriftgröße 18</a:t>
            </a:r>
          </a:p>
        </p:txBody>
      </p:sp>
      <p:sp>
        <p:nvSpPr>
          <p:cNvPr id="25" name="Textplatzhalt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563252" y="847915"/>
            <a:ext cx="11050981" cy="319119"/>
          </a:xfrm>
          <a:prstGeom prst="rect">
            <a:avLst/>
          </a:prstGeom>
        </p:spPr>
        <p:txBody>
          <a:bodyPr lIns="0" rIns="0" bIns="46800" anchor="t">
            <a:noAutofit/>
          </a:bodyPr>
          <a:lstStyle>
            <a:lvl1pPr marL="0" indent="0">
              <a:buNone/>
              <a:defRPr sz="1400" b="0" baseline="0">
                <a:solidFill>
                  <a:srgbClr val="87868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Unterüberschrift, Schriftgröße 14</a:t>
            </a:r>
          </a:p>
        </p:txBody>
      </p:sp>
      <p:cxnSp>
        <p:nvCxnSpPr>
          <p:cNvPr id="26" name="Gerader Verbinder 25"/>
          <p:cNvCxnSpPr/>
          <p:nvPr userDrawn="1"/>
        </p:nvCxnSpPr>
        <p:spPr>
          <a:xfrm>
            <a:off x="563252" y="847914"/>
            <a:ext cx="11050981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Table 15"/>
          <p:cNvGraphicFramePr>
            <a:graphicFrameLocks noGrp="1"/>
          </p:cNvGraphicFramePr>
          <p:nvPr userDrawn="1">
            <p:extLst/>
          </p:nvPr>
        </p:nvGraphicFramePr>
        <p:xfrm>
          <a:off x="563252" y="6207580"/>
          <a:ext cx="10515600" cy="5181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b="0">
                          <a:solidFill>
                            <a:srgbClr val="777777"/>
                          </a:solidFill>
                          <a:effectLst/>
                          <a:latin typeface="Segoe UI Light" charset="0"/>
                        </a:rPr>
                        <a:t/>
                      </a:r>
                      <a:br>
                        <a:rPr lang="en-US" b="0">
                          <a:solidFill>
                            <a:srgbClr val="777777"/>
                          </a:solidFill>
                          <a:effectLst/>
                          <a:latin typeface="Segoe UI Light" charset="0"/>
                        </a:rPr>
                      </a:br>
                      <a:r>
                        <a:rPr lang="en-US" sz="1000" b="0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Ausarbeitung der </a:t>
                      </a:r>
                      <a:r>
                        <a:rPr lang="en-US" sz="1000" b="0" err="1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Teilnehmerkommunikation</a:t>
                      </a:r>
                      <a:r>
                        <a:rPr lang="en-US" sz="1000" b="0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 </a:t>
                      </a:r>
                      <a:r>
                        <a:rPr lang="en-US" sz="1000" b="0" err="1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vor</a:t>
                      </a:r>
                      <a:r>
                        <a:rPr lang="en-US" sz="1000" b="0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 und </a:t>
                      </a:r>
                      <a:r>
                        <a:rPr lang="en-US" sz="1000" b="0" err="1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während</a:t>
                      </a:r>
                      <a:r>
                        <a:rPr lang="en-US" sz="1000" b="0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 des BDSU </a:t>
                      </a:r>
                      <a:r>
                        <a:rPr lang="en-US" sz="1000" b="0" err="1">
                          <a:solidFill>
                            <a:srgbClr val="777777"/>
                          </a:solidFill>
                          <a:effectLst/>
                          <a:latin typeface="+mj-lt"/>
                        </a:rPr>
                        <a:t>Jubiläumskongresses</a:t>
                      </a:r>
                      <a:endParaRPr lang="en-US" sz="1000" b="0">
                        <a:solidFill>
                          <a:srgbClr val="777777"/>
                        </a:solidFill>
                        <a:effectLst/>
                        <a:latin typeface="+mj-lt"/>
                      </a:endParaRPr>
                    </a:p>
                  </a:txBody>
                  <a:tcPr marL="112542" marR="1125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435786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vmlDrawing" Target="../drawings/vmlDrawing1.vml"/><Relationship Id="rId13" Type="http://schemas.openxmlformats.org/officeDocument/2006/relationships/tags" Target="../tags/tag1.xml"/><Relationship Id="rId14" Type="http://schemas.openxmlformats.org/officeDocument/2006/relationships/oleObject" Target="../embeddings/oleObject1.bin"/><Relationship Id="rId15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/>
          <p:cNvGraphicFramePr>
            <a:graphicFrameLocks noChangeAspect="1"/>
          </p:cNvGraphicFramePr>
          <p:nvPr userDrawn="1">
            <p:custDataLst>
              <p:tags r:id="rId13"/>
            </p:custDataLst>
            <p:extLst/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4" name="think-cell Folie" r:id="rId14" imgW="435" imgH="448" progId="TCLayout.ActiveDocument.1">
                  <p:embed/>
                </p:oleObj>
              </mc:Choice>
              <mc:Fallback>
                <p:oleObj name="think-cell Folie" r:id="rId14" imgW="435" imgH="44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36381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0"/>
          </p:nvPr>
        </p:nvSpPr>
        <p:spPr>
          <a:xfrm>
            <a:off x="425454" y="4341608"/>
            <a:ext cx="11345332" cy="1274125"/>
          </a:xfrm>
        </p:spPr>
        <p:txBody>
          <a:bodyPr/>
          <a:lstStyle/>
          <a:p>
            <a:pPr marL="0" indent="0">
              <a:buNone/>
            </a:pPr>
            <a:r>
              <a:rPr lang="de-DE" dirty="0" err="1" smtClean="0"/>
              <a:t>Beike</a:t>
            </a:r>
            <a:r>
              <a:rPr lang="de-DE" dirty="0" smtClean="0"/>
              <a:t> </a:t>
            </a:r>
            <a:r>
              <a:rPr lang="de-DE" dirty="0" err="1" smtClean="0"/>
              <a:t>Lu</a:t>
            </a:r>
            <a:r>
              <a:rPr lang="de-DE" dirty="0" smtClean="0"/>
              <a:t>, </a:t>
            </a:r>
            <a:r>
              <a:rPr lang="de-DE" dirty="0" err="1" smtClean="0"/>
              <a:t>Daoping</a:t>
            </a:r>
            <a:r>
              <a:rPr lang="de-DE" dirty="0" smtClean="0"/>
              <a:t> Wang</a:t>
            </a:r>
          </a:p>
          <a:p>
            <a:pPr marL="0" indent="0">
              <a:buNone/>
            </a:pPr>
            <a:r>
              <a:rPr lang="de-DE" dirty="0" smtClean="0"/>
              <a:t>Supervisor: </a:t>
            </a:r>
            <a:r>
              <a:rPr lang="de-DE" dirty="0" err="1" smtClean="0"/>
              <a:t>Swaminathan</a:t>
            </a:r>
            <a:r>
              <a:rPr lang="de-DE" dirty="0" smtClean="0"/>
              <a:t> </a:t>
            </a:r>
            <a:r>
              <a:rPr lang="de-DE" dirty="0"/>
              <a:t>Narayanaswamy</a:t>
            </a:r>
          </a:p>
          <a:p>
            <a:pPr marL="0" indent="0">
              <a:buNone/>
            </a:pPr>
            <a:r>
              <a:rPr lang="de-DE" dirty="0" err="1" smtClean="0"/>
              <a:t>Chair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smtClean="0"/>
              <a:t> </a:t>
            </a:r>
            <a:r>
              <a:rPr lang="de-DE" smtClean="0"/>
              <a:t>Realtime-Computersystem</a:t>
            </a:r>
            <a:endParaRPr lang="de-DE" dirty="0"/>
          </a:p>
          <a:p>
            <a:pPr marL="0" indent="0">
              <a:buNone/>
            </a:pPr>
            <a:r>
              <a:rPr lang="de-DE" dirty="0" err="1" smtClean="0"/>
              <a:t>Munich</a:t>
            </a:r>
            <a:r>
              <a:rPr lang="de-DE" dirty="0" smtClean="0"/>
              <a:t>, 30.11.17</a:t>
            </a:r>
            <a:endParaRPr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425454" y="994335"/>
            <a:ext cx="11345332" cy="1231106"/>
          </a:xfrm>
        </p:spPr>
        <p:txBody>
          <a:bodyPr/>
          <a:lstStyle/>
          <a:p>
            <a:r>
              <a:rPr lang="de-DE" dirty="0" smtClean="0"/>
              <a:t>Body Sensor Network Lab</a:t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sz="2400" dirty="0" smtClean="0"/>
              <a:t>Project </a:t>
            </a:r>
            <a:r>
              <a:rPr lang="de-DE" sz="2400" dirty="0" err="1" smtClean="0"/>
              <a:t>Introduction</a:t>
            </a:r>
            <a:endParaRPr lang="de-DE" sz="2400" dirty="0"/>
          </a:p>
        </p:txBody>
      </p:sp>
      <p:pic>
        <p:nvPicPr>
          <p:cNvPr id="5" name="Bild 4" descr="TUM_Glockenturm.t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1102" y="3051361"/>
            <a:ext cx="3892489" cy="339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906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 err="1" smtClean="0"/>
              <a:t>Introduction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Team</a:t>
            </a:r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084454" y="5047948"/>
            <a:ext cx="1914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rgbClr val="0472BF"/>
              </a:buClr>
              <a:defRPr/>
            </a:pPr>
            <a:endParaRPr lang="en-US" sz="1200" err="1">
              <a:solidFill>
                <a:srgbClr val="000000"/>
              </a:solidFill>
            </a:endParaRPr>
          </a:p>
        </p:txBody>
      </p:sp>
      <p:cxnSp>
        <p:nvCxnSpPr>
          <p:cNvPr id="11" name="Gerader Verbinder 10"/>
          <p:cNvCxnSpPr>
            <a:cxnSpLocks/>
          </p:cNvCxnSpPr>
          <p:nvPr/>
        </p:nvCxnSpPr>
        <p:spPr>
          <a:xfrm>
            <a:off x="2466485" y="4933648"/>
            <a:ext cx="2207254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496147" y="4107019"/>
            <a:ext cx="2206482" cy="655296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>
              <a:buClr>
                <a:srgbClr val="0472BF"/>
              </a:buClr>
            </a:pPr>
            <a:r>
              <a:rPr lang="de-DE" sz="1200" b="1" dirty="0" err="1">
                <a:solidFill>
                  <a:srgbClr val="000000"/>
                </a:solidFill>
              </a:rPr>
              <a:t>Beike</a:t>
            </a:r>
            <a:r>
              <a:rPr lang="de-DE" sz="1200" b="1" dirty="0">
                <a:solidFill>
                  <a:srgbClr val="000000"/>
                </a:solidFill>
              </a:rPr>
              <a:t> </a:t>
            </a:r>
            <a:r>
              <a:rPr lang="de-DE" sz="1200" b="1" dirty="0" err="1">
                <a:solidFill>
                  <a:srgbClr val="000000"/>
                </a:solidFill>
              </a:rPr>
              <a:t>Lu</a:t>
            </a:r>
            <a:r>
              <a:rPr lang="de-DE" sz="1200" dirty="0">
                <a:solidFill>
                  <a:srgbClr val="000000"/>
                </a:solidFill>
              </a:rPr>
              <a:t/>
            </a:r>
            <a:br>
              <a:rPr lang="de-DE" sz="1200" dirty="0">
                <a:solidFill>
                  <a:srgbClr val="000000"/>
                </a:solidFill>
              </a:rPr>
            </a:br>
            <a:r>
              <a:rPr lang="de-DE" sz="1200" i="1" dirty="0" smtClean="0">
                <a:solidFill>
                  <a:srgbClr val="000000"/>
                </a:solidFill>
              </a:rPr>
              <a:t>Project </a:t>
            </a:r>
            <a:r>
              <a:rPr lang="de-DE" sz="1200" i="1" dirty="0">
                <a:solidFill>
                  <a:srgbClr val="000000"/>
                </a:solidFill>
              </a:rPr>
              <a:t>M</a:t>
            </a:r>
            <a:r>
              <a:rPr lang="de-DE" sz="1200" i="1" dirty="0" smtClean="0">
                <a:solidFill>
                  <a:srgbClr val="000000"/>
                </a:solidFill>
              </a:rPr>
              <a:t>anager</a:t>
            </a:r>
            <a:r>
              <a:rPr lang="de-DE" sz="1200" dirty="0">
                <a:solidFill>
                  <a:srgbClr val="000000"/>
                </a:solidFill>
              </a:rPr>
              <a:t/>
            </a:r>
            <a:br>
              <a:rPr lang="de-DE" sz="1200" dirty="0">
                <a:solidFill>
                  <a:srgbClr val="000000"/>
                </a:solidFill>
              </a:rPr>
            </a:br>
            <a:endParaRPr lang="de-DE" sz="1200" dirty="0">
              <a:solidFill>
                <a:srgbClr val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466485" y="5104982"/>
            <a:ext cx="2236144" cy="12637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err="1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95374" y="5047948"/>
            <a:ext cx="238686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rgbClr val="0472BF"/>
              </a:buClr>
              <a:buFont typeface="Arial" charset="0"/>
              <a:buChar char="•"/>
              <a:defRPr/>
            </a:pPr>
            <a:endParaRPr lang="en-AU" sz="1200" dirty="0" smtClean="0">
              <a:solidFill>
                <a:srgbClr val="000000"/>
              </a:solidFill>
            </a:endParaRPr>
          </a:p>
          <a:p>
            <a:pPr marL="171450" indent="-171450">
              <a:buClr>
                <a:srgbClr val="0472BF"/>
              </a:buClr>
              <a:buFont typeface="Arial" charset="0"/>
              <a:buChar char="•"/>
              <a:defRPr/>
            </a:pPr>
            <a:r>
              <a:rPr lang="en-AU" sz="1200" dirty="0" smtClean="0">
                <a:solidFill>
                  <a:srgbClr val="000000"/>
                </a:solidFill>
              </a:rPr>
              <a:t>2. Semester Master in Electrical  Engineering</a:t>
            </a:r>
          </a:p>
          <a:p>
            <a:pPr marL="171450" indent="-171450">
              <a:buClr>
                <a:srgbClr val="0472BF"/>
              </a:buClr>
              <a:buFont typeface="Arial" charset="0"/>
              <a:buChar char="•"/>
              <a:defRPr/>
            </a:pPr>
            <a:endParaRPr lang="en-AU" sz="1200" dirty="0" smtClean="0">
              <a:solidFill>
                <a:srgbClr val="000000"/>
              </a:solidFill>
            </a:endParaRPr>
          </a:p>
          <a:p>
            <a:pPr marL="171450" indent="-171450">
              <a:buClr>
                <a:srgbClr val="0472BF"/>
              </a:buClr>
              <a:buFont typeface="Arial" charset="0"/>
              <a:buChar char="•"/>
              <a:defRPr/>
            </a:pPr>
            <a:r>
              <a:rPr lang="en-AU" sz="1200" dirty="0" smtClean="0">
                <a:solidFill>
                  <a:srgbClr val="000000"/>
                </a:solidFill>
              </a:rPr>
              <a:t>Main focus:</a:t>
            </a:r>
          </a:p>
          <a:p>
            <a:pPr>
              <a:buClr>
                <a:srgbClr val="0472BF"/>
              </a:buClr>
              <a:defRPr/>
            </a:pPr>
            <a:r>
              <a:rPr lang="en-AU" sz="1200" dirty="0" smtClean="0">
                <a:solidFill>
                  <a:srgbClr val="000000"/>
                </a:solidFill>
              </a:rPr>
              <a:t>   Robotics, Automation</a:t>
            </a:r>
          </a:p>
          <a:p>
            <a:pPr>
              <a:buClr>
                <a:srgbClr val="0472BF"/>
              </a:buClr>
              <a:defRPr/>
            </a:pPr>
            <a:endParaRPr lang="en-AU" sz="1200" dirty="0">
              <a:solidFill>
                <a:srgbClr val="0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374" y="1301173"/>
            <a:ext cx="2178365" cy="28058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5737" y="1301173"/>
            <a:ext cx="2187066" cy="2805846"/>
          </a:xfrm>
          <a:prstGeom prst="rect">
            <a:avLst/>
          </a:prstGeom>
        </p:spPr>
      </p:pic>
      <p:cxnSp>
        <p:nvCxnSpPr>
          <p:cNvPr id="17" name="Gerader Verbinder 10"/>
          <p:cNvCxnSpPr>
            <a:cxnSpLocks/>
          </p:cNvCxnSpPr>
          <p:nvPr/>
        </p:nvCxnSpPr>
        <p:spPr>
          <a:xfrm>
            <a:off x="6696848" y="4933648"/>
            <a:ext cx="2207254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feld 28"/>
          <p:cNvSpPr txBox="1"/>
          <p:nvPr/>
        </p:nvSpPr>
        <p:spPr>
          <a:xfrm>
            <a:off x="6726510" y="4107019"/>
            <a:ext cx="2206482" cy="655296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>
              <a:buClr>
                <a:srgbClr val="0472BF"/>
              </a:buClr>
            </a:pPr>
            <a:r>
              <a:rPr lang="de-DE" sz="1200" b="1" dirty="0" err="1" smtClean="0">
                <a:solidFill>
                  <a:srgbClr val="000000"/>
                </a:solidFill>
              </a:rPr>
              <a:t>Daoping</a:t>
            </a:r>
            <a:r>
              <a:rPr lang="de-DE" sz="1200" b="1" dirty="0" smtClean="0">
                <a:solidFill>
                  <a:srgbClr val="000000"/>
                </a:solidFill>
              </a:rPr>
              <a:t> Wang</a:t>
            </a:r>
            <a:r>
              <a:rPr lang="de-DE" sz="1200" dirty="0">
                <a:solidFill>
                  <a:srgbClr val="000000"/>
                </a:solidFill>
              </a:rPr>
              <a:t/>
            </a:r>
            <a:br>
              <a:rPr lang="de-DE" sz="1200" dirty="0">
                <a:solidFill>
                  <a:srgbClr val="000000"/>
                </a:solidFill>
              </a:rPr>
            </a:br>
            <a:r>
              <a:rPr lang="de-DE" sz="1200" i="1" dirty="0" smtClean="0">
                <a:solidFill>
                  <a:srgbClr val="000000"/>
                </a:solidFill>
              </a:rPr>
              <a:t>IT </a:t>
            </a:r>
            <a:r>
              <a:rPr lang="de-DE" sz="1200" i="1" dirty="0" err="1" smtClean="0">
                <a:solidFill>
                  <a:srgbClr val="000000"/>
                </a:solidFill>
              </a:rPr>
              <a:t>Specialist</a:t>
            </a:r>
            <a:r>
              <a:rPr lang="de-DE" sz="1200" dirty="0">
                <a:solidFill>
                  <a:srgbClr val="000000"/>
                </a:solidFill>
              </a:rPr>
              <a:t/>
            </a:r>
            <a:br>
              <a:rPr lang="de-DE" sz="1200" dirty="0">
                <a:solidFill>
                  <a:srgbClr val="000000"/>
                </a:solidFill>
              </a:rPr>
            </a:br>
            <a:endParaRPr lang="de-DE" sz="1200" dirty="0">
              <a:solidFill>
                <a:srgbClr val="00000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696848" y="5104982"/>
            <a:ext cx="2236144" cy="12637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err="1">
              <a:solidFill>
                <a:srgbClr val="FFFFFF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725737" y="5047948"/>
            <a:ext cx="23868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rgbClr val="0472BF"/>
              </a:buClr>
              <a:buFont typeface="Arial" charset="0"/>
              <a:buChar char="•"/>
              <a:defRPr/>
            </a:pPr>
            <a:endParaRPr lang="en-AU" sz="1200" dirty="0" smtClean="0">
              <a:solidFill>
                <a:srgbClr val="000000"/>
              </a:solidFill>
            </a:endParaRPr>
          </a:p>
          <a:p>
            <a:pPr marL="171450" indent="-171450">
              <a:buClr>
                <a:srgbClr val="0472BF"/>
              </a:buClr>
              <a:buFont typeface="Arial" charset="0"/>
              <a:buChar char="•"/>
              <a:defRPr/>
            </a:pPr>
            <a:r>
              <a:rPr lang="en-AU" sz="1200" dirty="0" smtClean="0">
                <a:solidFill>
                  <a:srgbClr val="000000"/>
                </a:solidFill>
              </a:rPr>
              <a:t>2. Semester Master in Electrical Engineering</a:t>
            </a:r>
          </a:p>
          <a:p>
            <a:pPr marL="171450" indent="-171450">
              <a:buClr>
                <a:srgbClr val="0472BF"/>
              </a:buClr>
              <a:buFont typeface="Arial" charset="0"/>
              <a:buChar char="•"/>
              <a:defRPr/>
            </a:pPr>
            <a:endParaRPr lang="en-AU" sz="1200" dirty="0" smtClean="0">
              <a:solidFill>
                <a:srgbClr val="000000"/>
              </a:solidFill>
            </a:endParaRPr>
          </a:p>
          <a:p>
            <a:pPr marL="171450" indent="-171450">
              <a:buClr>
                <a:srgbClr val="0472BF"/>
              </a:buClr>
              <a:buFont typeface="Arial" charset="0"/>
              <a:buChar char="•"/>
              <a:defRPr/>
            </a:pPr>
            <a:r>
              <a:rPr lang="en-AU" sz="1200" dirty="0" smtClean="0">
                <a:solidFill>
                  <a:srgbClr val="000000"/>
                </a:solidFill>
              </a:rPr>
              <a:t>Main focus:</a:t>
            </a:r>
          </a:p>
          <a:p>
            <a:pPr>
              <a:buClr>
                <a:srgbClr val="0472BF"/>
              </a:buClr>
              <a:defRPr/>
            </a:pPr>
            <a:r>
              <a:rPr lang="en-AU" sz="1200" dirty="0" smtClean="0">
                <a:solidFill>
                  <a:srgbClr val="000000"/>
                </a:solidFill>
              </a:rPr>
              <a:t>   Robotics, Automation</a:t>
            </a:r>
            <a:endParaRPr lang="en-AU" sz="1200" dirty="0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59229" y="6517581"/>
            <a:ext cx="6727371" cy="3240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 err="1" smtClean="0"/>
          </a:p>
        </p:txBody>
      </p:sp>
    </p:spTree>
    <p:extLst>
      <p:ext uri="{BB962C8B-B14F-4D97-AF65-F5344CB8AC3E}">
        <p14:creationId xmlns:p14="http://schemas.microsoft.com/office/powerpoint/2010/main" val="41702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Basic Concept of the Project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739" y="1007474"/>
            <a:ext cx="8231333" cy="5077496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59229" y="6517581"/>
            <a:ext cx="6727371" cy="3240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 err="1" smtClean="0"/>
          </a:p>
        </p:txBody>
      </p:sp>
    </p:spTree>
    <p:extLst>
      <p:ext uri="{BB962C8B-B14F-4D97-AF65-F5344CB8AC3E}">
        <p14:creationId xmlns:p14="http://schemas.microsoft.com/office/powerpoint/2010/main" val="2080959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Gant Chart of the Project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977" y="2082799"/>
            <a:ext cx="11903529" cy="262318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59229" y="6517581"/>
            <a:ext cx="6727371" cy="3240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 err="1" smtClean="0"/>
          </a:p>
        </p:txBody>
      </p:sp>
    </p:spTree>
    <p:extLst>
      <p:ext uri="{BB962C8B-B14F-4D97-AF65-F5344CB8AC3E}">
        <p14:creationId xmlns:p14="http://schemas.microsoft.com/office/powerpoint/2010/main" val="4775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Project Manager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 smtClean="0"/>
              <a:t>Beike</a:t>
            </a:r>
            <a:r>
              <a:rPr lang="en-US" dirty="0" smtClean="0"/>
              <a:t> Lu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lubeike93@gmail.com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Mobil: 0162/1032097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19041" y="1046268"/>
            <a:ext cx="51854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Clr>
                <a:schemeClr val="tx2"/>
              </a:buClr>
              <a:defRPr/>
            </a:pPr>
            <a:r>
              <a:rPr lang="en-US" sz="2800" dirty="0" smtClean="0">
                <a:solidFill>
                  <a:schemeClr val="bg1"/>
                </a:solidFill>
              </a:rPr>
              <a:t>Your </a:t>
            </a:r>
            <a:r>
              <a:rPr lang="en-US" sz="2800" smtClean="0">
                <a:solidFill>
                  <a:schemeClr val="bg1"/>
                </a:solidFill>
              </a:rPr>
              <a:t>Contact Person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089" y="2996705"/>
            <a:ext cx="2010901" cy="259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713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Academy Consult Master">
  <a:themeElements>
    <a:clrScheme name="Custom 6">
      <a:dk1>
        <a:srgbClr val="000000"/>
      </a:dk1>
      <a:lt1>
        <a:srgbClr val="FFFFFF"/>
      </a:lt1>
      <a:dk2>
        <a:srgbClr val="0472BF"/>
      </a:dk2>
      <a:lt2>
        <a:srgbClr val="878787"/>
      </a:lt2>
      <a:accent1>
        <a:srgbClr val="E6E6E6"/>
      </a:accent1>
      <a:accent2>
        <a:srgbClr val="4F4F4F"/>
      </a:accent2>
      <a:accent3>
        <a:srgbClr val="FFC000"/>
      </a:accent3>
      <a:accent4>
        <a:srgbClr val="00B050"/>
      </a:accent4>
      <a:accent5>
        <a:srgbClr val="0372BF"/>
      </a:accent5>
      <a:accent6>
        <a:srgbClr val="7030A0"/>
      </a:accent6>
      <a:hlink>
        <a:srgbClr val="0472BF"/>
      </a:hlink>
      <a:folHlink>
        <a:srgbClr val="7030A0"/>
      </a:folHlink>
    </a:clrScheme>
    <a:fontScheme name="Academy Consult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marL="171450" indent="-171450">
          <a:buClr>
            <a:schemeClr val="tx2"/>
          </a:buClr>
          <a:buFont typeface="Wingdings" panose="05000000000000000000" pitchFamily="2" charset="2"/>
          <a:buChar char="§"/>
          <a:defRPr sz="12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77</Words>
  <Application>Microsoft Macintosh PowerPoint</Application>
  <PresentationFormat>Widescreen</PresentationFormat>
  <Paragraphs>26</Paragraphs>
  <Slides>5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Calibri</vt:lpstr>
      <vt:lpstr>ＭＳ Ｐゴシック</vt:lpstr>
      <vt:lpstr>Segoe UI Light</vt:lpstr>
      <vt:lpstr>Verdana</vt:lpstr>
      <vt:lpstr>Wingdings</vt:lpstr>
      <vt:lpstr>Arial</vt:lpstr>
      <vt:lpstr>Academy Consult Master</vt:lpstr>
      <vt:lpstr>think-cell Folie</vt:lpstr>
      <vt:lpstr>Body Sensor Network Lab  Project Introduction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Beike Lu</dc:creator>
  <cp:lastModifiedBy>Beike Lu</cp:lastModifiedBy>
  <cp:revision>27</cp:revision>
  <dcterms:created xsi:type="dcterms:W3CDTF">2017-11-30T08:59:21Z</dcterms:created>
  <dcterms:modified xsi:type="dcterms:W3CDTF">2017-11-30T12:34:21Z</dcterms:modified>
</cp:coreProperties>
</file>